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45" r:id="rId5"/>
    <p:sldMasterId id="2147483776" r:id="rId6"/>
  </p:sldMasterIdLst>
  <p:notesMasterIdLst>
    <p:notesMasterId r:id="rId33"/>
  </p:notesMasterIdLst>
  <p:handoutMasterIdLst>
    <p:handoutMasterId r:id="rId34"/>
  </p:handoutMasterIdLst>
  <p:sldIdLst>
    <p:sldId id="478" r:id="rId7"/>
    <p:sldId id="444" r:id="rId8"/>
    <p:sldId id="445" r:id="rId9"/>
    <p:sldId id="480" r:id="rId10"/>
    <p:sldId id="481" r:id="rId11"/>
    <p:sldId id="449" r:id="rId12"/>
    <p:sldId id="483" r:id="rId13"/>
    <p:sldId id="496" r:id="rId14"/>
    <p:sldId id="258" r:id="rId15"/>
    <p:sldId id="482" r:id="rId16"/>
    <p:sldId id="489" r:id="rId17"/>
    <p:sldId id="488" r:id="rId18"/>
    <p:sldId id="487" r:id="rId19"/>
    <p:sldId id="423" r:id="rId20"/>
    <p:sldId id="485" r:id="rId21"/>
    <p:sldId id="484" r:id="rId22"/>
    <p:sldId id="455" r:id="rId23"/>
    <p:sldId id="456" r:id="rId24"/>
    <p:sldId id="497" r:id="rId25"/>
    <p:sldId id="457" r:id="rId26"/>
    <p:sldId id="495" r:id="rId27"/>
    <p:sldId id="494" r:id="rId28"/>
    <p:sldId id="491" r:id="rId29"/>
    <p:sldId id="461" r:id="rId30"/>
    <p:sldId id="462" r:id="rId31"/>
    <p:sldId id="46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Dow" initials="AD" lastIdx="5" clrIdx="0">
    <p:extLst/>
  </p:cmAuthor>
  <p:cmAuthor id="2" name="Michele Siqueiros" initials="MS" lastIdx="22" clrIdx="1">
    <p:extLst>
      <p:ext uri="{19B8F6BF-5375-455C-9EA6-DF929625EA0E}">
        <p15:presenceInfo xmlns:p15="http://schemas.microsoft.com/office/powerpoint/2012/main" userId="Michele Siqueiros" providerId="None"/>
      </p:ext>
    </p:extLst>
  </p:cmAuthor>
  <p:cmAuthor id="3" name="Shae Collins" initials="SC" lastIdx="1" clrIdx="2">
    <p:extLst>
      <p:ext uri="{19B8F6BF-5375-455C-9EA6-DF929625EA0E}">
        <p15:presenceInfo xmlns:p15="http://schemas.microsoft.com/office/powerpoint/2012/main" userId="S-1-12-1-1730121712-1100382284-419259787-4131111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8"/>
    <a:srgbClr val="F7941E"/>
    <a:srgbClr val="D15420"/>
    <a:srgbClr val="007FA9"/>
    <a:srgbClr val="B4B396"/>
    <a:srgbClr val="77A9A6"/>
    <a:srgbClr val="A46745"/>
    <a:srgbClr val="008D7A"/>
    <a:srgbClr val="D3002B"/>
    <a:srgbClr val="CF1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95122" autoAdjust="0"/>
  </p:normalViewPr>
  <p:slideViewPr>
    <p:cSldViewPr snapToGrid="0">
      <p:cViewPr>
        <p:scale>
          <a:sx n="70" d="100"/>
          <a:sy n="70" d="100"/>
        </p:scale>
        <p:origin x="48"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4.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5.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6.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7.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8.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E:\January\Data%20Checks\Data%20Verification%20Worksheet.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E:\January\Data%20Checks\Data%20Verification%20Workshee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January\Data%20Checks\Data%20Verification%20Workshe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1.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r>
              <a:rPr lang="en-US" sz="2000" dirty="0">
                <a:solidFill>
                  <a:schemeClr val="tx1"/>
                </a:solidFill>
                <a:latin typeface="Roboto" pitchFamily="2" charset="0"/>
                <a:ea typeface="Roboto" pitchFamily="2" charset="0"/>
              </a:rPr>
              <a:t>TENURED FACULTY</a:t>
            </a:r>
          </a:p>
        </c:rich>
      </c:tx>
      <c:layout>
        <c:manualLayout>
          <c:xMode val="edge"/>
          <c:yMode val="edge"/>
          <c:x val="0.32690023038564031"/>
          <c:y val="8.719295599623766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endParaRPr lang="en-US"/>
        </a:p>
      </c:txPr>
    </c:title>
    <c:autoTitleDeleted val="0"/>
    <c:plotArea>
      <c:layout/>
      <c:doughnutChart>
        <c:varyColors val="1"/>
        <c:ser>
          <c:idx val="0"/>
          <c:order val="0"/>
          <c:tx>
            <c:strRef>
              <c:f>Sheet1!$B$1</c:f>
              <c:strCache>
                <c:ptCount val="1"/>
                <c:pt idx="0">
                  <c:v>Tenured Faculty</c:v>
                </c:pt>
              </c:strCache>
            </c:strRef>
          </c:tx>
          <c:dPt>
            <c:idx val="0"/>
            <c:bubble3D val="0"/>
            <c:spPr>
              <a:solidFill>
                <a:srgbClr val="004568"/>
              </a:solidFill>
              <a:ln w="19050">
                <a:solidFill>
                  <a:schemeClr val="lt1"/>
                </a:solidFill>
              </a:ln>
              <a:effectLst/>
            </c:spPr>
            <c:extLst>
              <c:ext xmlns:c16="http://schemas.microsoft.com/office/drawing/2014/chart" uri="{C3380CC4-5D6E-409C-BE32-E72D297353CC}">
                <c16:uniqueId val="{00000001-64C0-48F3-8F1F-06D0350F0983}"/>
              </c:ext>
            </c:extLst>
          </c:dPt>
          <c:dPt>
            <c:idx val="1"/>
            <c:bubble3D val="0"/>
            <c:spPr>
              <a:solidFill>
                <a:srgbClr val="F7941E"/>
              </a:solidFill>
              <a:ln w="19050">
                <a:solidFill>
                  <a:schemeClr val="lt1"/>
                </a:solidFill>
              </a:ln>
              <a:effectLst/>
            </c:spPr>
            <c:extLst>
              <c:ext xmlns:c16="http://schemas.microsoft.com/office/drawing/2014/chart" uri="{C3380CC4-5D6E-409C-BE32-E72D297353CC}">
                <c16:uniqueId val="{00000002-64C0-48F3-8F1F-06D0350F0983}"/>
              </c:ext>
            </c:extLst>
          </c:dPt>
          <c:dLbls>
            <c:dLbl>
              <c:idx val="0"/>
              <c:layout>
                <c:manualLayout>
                  <c:x val="4.68749999999999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C0-48F3-8F1F-06D0350F0983}"/>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 </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0-64C0-48F3-8F1F-06D0350F098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95771062813126E-2"/>
          <c:y val="0.12308454588244376"/>
          <c:w val="0.81743990572801217"/>
          <c:h val="0.60899814471243041"/>
        </c:manualLayout>
      </c:layout>
      <c:doughnutChart>
        <c:varyColors val="1"/>
        <c:ser>
          <c:idx val="0"/>
          <c:order val="0"/>
          <c:tx>
            <c:strRef>
              <c:f>'7.3 CCC Leaders'!$A$6</c:f>
              <c:strCache>
                <c:ptCount val="1"/>
                <c:pt idx="0">
                  <c:v>NON-TENURED FACULTY</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00F-486B-8866-F3A16B5527E4}"/>
              </c:ext>
            </c:extLst>
          </c:dPt>
          <c:dPt>
            <c:idx val="1"/>
            <c:bubble3D val="0"/>
            <c:spPr>
              <a:solidFill>
                <a:schemeClr val="accent3"/>
              </a:solidFill>
              <a:ln w="19050">
                <a:noFill/>
              </a:ln>
              <a:effectLst/>
            </c:spPr>
            <c:extLst>
              <c:ext xmlns:c16="http://schemas.microsoft.com/office/drawing/2014/chart" uri="{C3380CC4-5D6E-409C-BE32-E72D297353CC}">
                <c16:uniqueId val="{00000003-700F-486B-8866-F3A16B5527E4}"/>
              </c:ext>
            </c:extLst>
          </c:dPt>
          <c:dPt>
            <c:idx val="2"/>
            <c:bubble3D val="0"/>
            <c:spPr>
              <a:solidFill>
                <a:schemeClr val="accent2"/>
              </a:solidFill>
              <a:ln w="19050">
                <a:noFill/>
              </a:ln>
              <a:effectLst/>
            </c:spPr>
            <c:extLst>
              <c:ext xmlns:c16="http://schemas.microsoft.com/office/drawing/2014/chart" uri="{C3380CC4-5D6E-409C-BE32-E72D297353CC}">
                <c16:uniqueId val="{00000005-700F-486B-8866-F3A16B5527E4}"/>
              </c:ext>
            </c:extLst>
          </c:dPt>
          <c:dPt>
            <c:idx val="3"/>
            <c:bubble3D val="0"/>
            <c:spPr>
              <a:solidFill>
                <a:schemeClr val="accent6"/>
              </a:solidFill>
              <a:ln w="19050">
                <a:noFill/>
              </a:ln>
              <a:effectLst/>
            </c:spPr>
            <c:extLst>
              <c:ext xmlns:c16="http://schemas.microsoft.com/office/drawing/2014/chart" uri="{C3380CC4-5D6E-409C-BE32-E72D297353CC}">
                <c16:uniqueId val="{00000007-700F-486B-8866-F3A16B5527E4}"/>
              </c:ext>
            </c:extLst>
          </c:dPt>
          <c:dPt>
            <c:idx val="4"/>
            <c:bubble3D val="0"/>
            <c:spPr>
              <a:solidFill>
                <a:srgbClr val="77A9A6"/>
              </a:solidFill>
              <a:ln w="19050">
                <a:noFill/>
              </a:ln>
              <a:effectLst/>
            </c:spPr>
            <c:extLst>
              <c:ext xmlns:c16="http://schemas.microsoft.com/office/drawing/2014/chart" uri="{C3380CC4-5D6E-409C-BE32-E72D297353CC}">
                <c16:uniqueId val="{00000009-700F-486B-8866-F3A16B5527E4}"/>
              </c:ext>
            </c:extLst>
          </c:dPt>
          <c:dPt>
            <c:idx val="5"/>
            <c:bubble3D val="0"/>
            <c:spPr>
              <a:solidFill>
                <a:srgbClr val="B4B396"/>
              </a:solidFill>
              <a:ln w="19050">
                <a:noFill/>
              </a:ln>
              <a:effectLst/>
            </c:spPr>
            <c:extLst>
              <c:ext xmlns:c16="http://schemas.microsoft.com/office/drawing/2014/chart" uri="{C3380CC4-5D6E-409C-BE32-E72D297353CC}">
                <c16:uniqueId val="{0000000B-700F-486B-8866-F3A16B5527E4}"/>
              </c:ext>
            </c:extLst>
          </c:dPt>
          <c:dLbls>
            <c:dLbl>
              <c:idx val="0"/>
              <c:layout>
                <c:manualLayout>
                  <c:x val="7.8491318571746425E-3"/>
                  <c:y val="-2.112645792328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0F-486B-8866-F3A16B5527E4}"/>
                </c:ext>
              </c:extLst>
            </c:dLbl>
            <c:dLbl>
              <c:idx val="1"/>
              <c:layout>
                <c:manualLayout>
                  <c:x val="2.81726149763908E-2"/>
                  <c:y val="-1.2545292468711208E-2"/>
                </c:manualLayout>
              </c:layout>
              <c:spPr>
                <a:noFill/>
                <a:ln>
                  <a:noFill/>
                </a:ln>
                <a:effectLst/>
              </c:spPr>
              <c:txPr>
                <a:bodyPr rot="0" spcFirstLastPara="1" vertOverflow="ellipsis" vert="horz" wrap="square" lIns="38100" tIns="19050" rIns="38100" bIns="19050" anchor="ctr" anchorCtr="1">
                  <a:noAutofit/>
                </a:bodyPr>
                <a:lstStyle/>
                <a:p>
                  <a:pPr>
                    <a:defRPr sz="26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589237006699574"/>
                      <c:h val="0.13582123180780645"/>
                    </c:manualLayout>
                  </c15:layout>
                </c:ext>
                <c:ext xmlns:c16="http://schemas.microsoft.com/office/drawing/2014/chart" uri="{C3380CC4-5D6E-409C-BE32-E72D297353CC}">
                  <c16:uniqueId val="{00000003-700F-486B-8866-F3A16B5527E4}"/>
                </c:ext>
              </c:extLst>
            </c:dLbl>
            <c:dLbl>
              <c:idx val="2"/>
              <c:layout>
                <c:manualLayout>
                  <c:x val="1.9406205964516157E-2"/>
                  <c:y val="7.9491275482577364E-3"/>
                </c:manualLayout>
              </c:layout>
              <c:spPr>
                <a:noFill/>
                <a:ln>
                  <a:noFill/>
                </a:ln>
                <a:effectLst/>
              </c:spPr>
              <c:txPr>
                <a:bodyPr rot="0" spcFirstLastPara="1" vertOverflow="ellipsis" vert="horz" wrap="square" lIns="38100" tIns="19050" rIns="38100" bIns="19050" anchor="ctr" anchorCtr="1">
                  <a:noAutofit/>
                </a:bodyPr>
                <a:lstStyle/>
                <a:p>
                  <a:pPr>
                    <a:defRPr sz="26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105402448215166"/>
                      <c:h val="0.2165950027468998"/>
                    </c:manualLayout>
                  </c15:layout>
                </c:ext>
                <c:ext xmlns:c16="http://schemas.microsoft.com/office/drawing/2014/chart" uri="{C3380CC4-5D6E-409C-BE32-E72D297353CC}">
                  <c16:uniqueId val="{00000005-700F-486B-8866-F3A16B5527E4}"/>
                </c:ext>
              </c:extLst>
            </c:dLbl>
            <c:dLbl>
              <c:idx val="3"/>
              <c:layout>
                <c:manualLayout>
                  <c:x val="0.15174988257204308"/>
                  <c:y val="6.4324207512257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0F-486B-8866-F3A16B5527E4}"/>
                </c:ext>
              </c:extLst>
            </c:dLbl>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Leaders'!$B$6:$G$6</c:f>
              <c:numCache>
                <c:formatCode>0%</c:formatCode>
                <c:ptCount val="6"/>
                <c:pt idx="0">
                  <c:v>5.0999999999999997E-2</c:v>
                </c:pt>
                <c:pt idx="1">
                  <c:v>0.105</c:v>
                </c:pt>
                <c:pt idx="2">
                  <c:v>0.13200000000000001</c:v>
                </c:pt>
                <c:pt idx="3">
                  <c:v>1.7000000000000001E-2</c:v>
                </c:pt>
                <c:pt idx="4">
                  <c:v>9.1999999999999998E-2</c:v>
                </c:pt>
                <c:pt idx="5">
                  <c:v>0.60299999999999998</c:v>
                </c:pt>
              </c:numCache>
            </c:numRef>
          </c:val>
          <c:extLst>
            <c:ext xmlns:c16="http://schemas.microsoft.com/office/drawing/2014/chart" uri="{C3380CC4-5D6E-409C-BE32-E72D297353CC}">
              <c16:uniqueId val="{0000000C-700F-486B-8866-F3A16B5527E4}"/>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'7.3 CCC Leaders'!$A$4</c:f>
              <c:strCache>
                <c:ptCount val="1"/>
                <c:pt idx="0">
                  <c:v>ENROLLMENT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D7D-45E3-AD23-F6767C4DDF13}"/>
              </c:ext>
            </c:extLst>
          </c:dPt>
          <c:dPt>
            <c:idx val="1"/>
            <c:bubble3D val="0"/>
            <c:spPr>
              <a:solidFill>
                <a:schemeClr val="accent3"/>
              </a:solidFill>
              <a:ln w="19050">
                <a:noFill/>
              </a:ln>
              <a:effectLst/>
            </c:spPr>
            <c:extLst>
              <c:ext xmlns:c16="http://schemas.microsoft.com/office/drawing/2014/chart" uri="{C3380CC4-5D6E-409C-BE32-E72D297353CC}">
                <c16:uniqueId val="{00000003-5D7D-45E3-AD23-F6767C4DDF13}"/>
              </c:ext>
            </c:extLst>
          </c:dPt>
          <c:dPt>
            <c:idx val="2"/>
            <c:bubble3D val="0"/>
            <c:spPr>
              <a:solidFill>
                <a:schemeClr val="accent2"/>
              </a:solidFill>
              <a:ln w="19050">
                <a:noFill/>
              </a:ln>
              <a:effectLst/>
            </c:spPr>
            <c:extLst>
              <c:ext xmlns:c16="http://schemas.microsoft.com/office/drawing/2014/chart" uri="{C3380CC4-5D6E-409C-BE32-E72D297353CC}">
                <c16:uniqueId val="{00000005-5D7D-45E3-AD23-F6767C4DDF13}"/>
              </c:ext>
            </c:extLst>
          </c:dPt>
          <c:dPt>
            <c:idx val="3"/>
            <c:bubble3D val="0"/>
            <c:spPr>
              <a:solidFill>
                <a:schemeClr val="accent6"/>
              </a:solidFill>
              <a:ln w="19050">
                <a:noFill/>
              </a:ln>
              <a:effectLst/>
            </c:spPr>
            <c:extLst>
              <c:ext xmlns:c16="http://schemas.microsoft.com/office/drawing/2014/chart" uri="{C3380CC4-5D6E-409C-BE32-E72D297353CC}">
                <c16:uniqueId val="{00000007-5D7D-45E3-AD23-F6767C4DDF13}"/>
              </c:ext>
            </c:extLst>
          </c:dPt>
          <c:dPt>
            <c:idx val="4"/>
            <c:bubble3D val="0"/>
            <c:spPr>
              <a:solidFill>
                <a:srgbClr val="77A9A6"/>
              </a:solidFill>
              <a:ln w="19050">
                <a:noFill/>
              </a:ln>
              <a:effectLst/>
            </c:spPr>
            <c:extLst>
              <c:ext xmlns:c16="http://schemas.microsoft.com/office/drawing/2014/chart" uri="{C3380CC4-5D6E-409C-BE32-E72D297353CC}">
                <c16:uniqueId val="{00000009-5D7D-45E3-AD23-F6767C4DDF13}"/>
              </c:ext>
            </c:extLst>
          </c:dPt>
          <c:dPt>
            <c:idx val="5"/>
            <c:bubble3D val="0"/>
            <c:spPr>
              <a:solidFill>
                <a:srgbClr val="B4B396"/>
              </a:solidFill>
              <a:ln w="19050">
                <a:noFill/>
              </a:ln>
              <a:effectLst/>
            </c:spPr>
            <c:extLst>
              <c:ext xmlns:c16="http://schemas.microsoft.com/office/drawing/2014/chart" uri="{C3380CC4-5D6E-409C-BE32-E72D297353CC}">
                <c16:uniqueId val="{0000000B-5D7D-45E3-AD23-F6767C4DDF13}"/>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Leaders'!$B$4:$G$4</c:f>
              <c:numCache>
                <c:formatCode>0%</c:formatCode>
                <c:ptCount val="6"/>
                <c:pt idx="0">
                  <c:v>6.2E-2</c:v>
                </c:pt>
                <c:pt idx="1">
                  <c:v>0.14299999999999999</c:v>
                </c:pt>
                <c:pt idx="2">
                  <c:v>0.44</c:v>
                </c:pt>
                <c:pt idx="3">
                  <c:v>4.2000000000000003E-2</c:v>
                </c:pt>
                <c:pt idx="4">
                  <c:v>4.5999999999999999E-2</c:v>
                </c:pt>
                <c:pt idx="5">
                  <c:v>0.26600000000000001</c:v>
                </c:pt>
              </c:numCache>
            </c:numRef>
          </c:val>
          <c:extLst>
            <c:ext xmlns:c16="http://schemas.microsoft.com/office/drawing/2014/chart" uri="{C3380CC4-5D6E-409C-BE32-E72D297353CC}">
              <c16:uniqueId val="{0000000C-5D7D-45E3-AD23-F6767C4DDF1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'7.3 CCC Leaders'!$A$8</c:f>
              <c:strCache>
                <c:ptCount val="1"/>
                <c:pt idx="0">
                  <c:v>SENIOR LEADERS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0A9-438D-AD85-438E91097CA4}"/>
              </c:ext>
            </c:extLst>
          </c:dPt>
          <c:dPt>
            <c:idx val="1"/>
            <c:bubble3D val="0"/>
            <c:spPr>
              <a:solidFill>
                <a:schemeClr val="accent3"/>
              </a:solidFill>
              <a:ln w="19050">
                <a:noFill/>
              </a:ln>
              <a:effectLst/>
            </c:spPr>
            <c:extLst>
              <c:ext xmlns:c16="http://schemas.microsoft.com/office/drawing/2014/chart" uri="{C3380CC4-5D6E-409C-BE32-E72D297353CC}">
                <c16:uniqueId val="{00000003-90A9-438D-AD85-438E91097CA4}"/>
              </c:ext>
            </c:extLst>
          </c:dPt>
          <c:dPt>
            <c:idx val="2"/>
            <c:bubble3D val="0"/>
            <c:spPr>
              <a:solidFill>
                <a:schemeClr val="accent2"/>
              </a:solidFill>
              <a:ln w="19050">
                <a:noFill/>
              </a:ln>
              <a:effectLst/>
            </c:spPr>
            <c:extLst>
              <c:ext xmlns:c16="http://schemas.microsoft.com/office/drawing/2014/chart" uri="{C3380CC4-5D6E-409C-BE32-E72D297353CC}">
                <c16:uniqueId val="{00000005-90A9-438D-AD85-438E91097CA4}"/>
              </c:ext>
            </c:extLst>
          </c:dPt>
          <c:dPt>
            <c:idx val="3"/>
            <c:bubble3D val="0"/>
            <c:spPr>
              <a:solidFill>
                <a:schemeClr val="accent6"/>
              </a:solidFill>
              <a:ln w="19050">
                <a:noFill/>
              </a:ln>
              <a:effectLst/>
            </c:spPr>
            <c:extLst>
              <c:ext xmlns:c16="http://schemas.microsoft.com/office/drawing/2014/chart" uri="{C3380CC4-5D6E-409C-BE32-E72D297353CC}">
                <c16:uniqueId val="{00000007-90A9-438D-AD85-438E91097CA4}"/>
              </c:ext>
            </c:extLst>
          </c:dPt>
          <c:dPt>
            <c:idx val="4"/>
            <c:bubble3D val="0"/>
            <c:spPr>
              <a:solidFill>
                <a:srgbClr val="77A9A6"/>
              </a:solidFill>
              <a:ln w="19050">
                <a:noFill/>
              </a:ln>
              <a:effectLst/>
            </c:spPr>
            <c:extLst>
              <c:ext xmlns:c16="http://schemas.microsoft.com/office/drawing/2014/chart" uri="{C3380CC4-5D6E-409C-BE32-E72D297353CC}">
                <c16:uniqueId val="{00000009-90A9-438D-AD85-438E91097CA4}"/>
              </c:ext>
            </c:extLst>
          </c:dPt>
          <c:dPt>
            <c:idx val="5"/>
            <c:bubble3D val="0"/>
            <c:spPr>
              <a:solidFill>
                <a:srgbClr val="B4B396"/>
              </a:solidFill>
              <a:ln w="19050">
                <a:noFill/>
              </a:ln>
              <a:effectLst/>
            </c:spPr>
            <c:extLst>
              <c:ext xmlns:c16="http://schemas.microsoft.com/office/drawing/2014/chart" uri="{C3380CC4-5D6E-409C-BE32-E72D297353CC}">
                <c16:uniqueId val="{0000000B-90A9-438D-AD85-438E91097CA4}"/>
              </c:ext>
            </c:extLst>
          </c:dPt>
          <c:dLbls>
            <c:dLbl>
              <c:idx val="3"/>
              <c:layout>
                <c:manualLayout>
                  <c:x val="0.12225078756496446"/>
                  <c:y val="9.100580857647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A9-438D-AD85-438E91097CA4}"/>
                </c:ext>
              </c:extLst>
            </c:dLbl>
            <c:dLbl>
              <c:idx val="4"/>
              <c:layout>
                <c:manualLayout>
                  <c:x val="5.9972084465831452E-2"/>
                  <c:y val="0.100687277573967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A9-438D-AD85-438E91097CA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Leaders'!$B$8:$G$8</c:f>
              <c:numCache>
                <c:formatCode>0%</c:formatCode>
                <c:ptCount val="6"/>
                <c:pt idx="0">
                  <c:v>0.122</c:v>
                </c:pt>
                <c:pt idx="1">
                  <c:v>8.7999999999999995E-2</c:v>
                </c:pt>
                <c:pt idx="2">
                  <c:v>0.16700000000000001</c:v>
                </c:pt>
                <c:pt idx="3">
                  <c:v>8.0000000000000002E-3</c:v>
                </c:pt>
                <c:pt idx="4">
                  <c:v>2.5000000000000001E-2</c:v>
                </c:pt>
                <c:pt idx="5">
                  <c:v>0.59</c:v>
                </c:pt>
              </c:numCache>
            </c:numRef>
          </c:val>
          <c:extLst>
            <c:ext xmlns:c16="http://schemas.microsoft.com/office/drawing/2014/chart" uri="{C3380CC4-5D6E-409C-BE32-E72D297353CC}">
              <c16:uniqueId val="{0000000C-90A9-438D-AD85-438E91097CA4}"/>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805949410937902E-2"/>
          <c:y val="0.18294595797454694"/>
          <c:w val="0.80367592305879854"/>
          <c:h val="0.64450799364717237"/>
        </c:manualLayout>
      </c:layout>
      <c:doughnutChart>
        <c:varyColors val="1"/>
        <c:ser>
          <c:idx val="0"/>
          <c:order val="0"/>
          <c:tx>
            <c:strRef>
              <c:f>'7.3 CCC Leaders'!$A$7</c:f>
              <c:strCache>
                <c:ptCount val="1"/>
                <c:pt idx="0">
                  <c:v>ACADEMIC SENATES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80F-4F13-90CC-5A3887D1F47E}"/>
              </c:ext>
            </c:extLst>
          </c:dPt>
          <c:dPt>
            <c:idx val="1"/>
            <c:bubble3D val="0"/>
            <c:spPr>
              <a:solidFill>
                <a:schemeClr val="accent3"/>
              </a:solidFill>
              <a:ln w="19050">
                <a:noFill/>
              </a:ln>
              <a:effectLst/>
            </c:spPr>
            <c:extLst>
              <c:ext xmlns:c16="http://schemas.microsoft.com/office/drawing/2014/chart" uri="{C3380CC4-5D6E-409C-BE32-E72D297353CC}">
                <c16:uniqueId val="{00000003-A80F-4F13-90CC-5A3887D1F47E}"/>
              </c:ext>
            </c:extLst>
          </c:dPt>
          <c:dPt>
            <c:idx val="2"/>
            <c:bubble3D val="0"/>
            <c:spPr>
              <a:solidFill>
                <a:schemeClr val="accent2"/>
              </a:solidFill>
              <a:ln w="19050">
                <a:noFill/>
              </a:ln>
              <a:effectLst/>
            </c:spPr>
            <c:extLst>
              <c:ext xmlns:c16="http://schemas.microsoft.com/office/drawing/2014/chart" uri="{C3380CC4-5D6E-409C-BE32-E72D297353CC}">
                <c16:uniqueId val="{00000005-A80F-4F13-90CC-5A3887D1F47E}"/>
              </c:ext>
            </c:extLst>
          </c:dPt>
          <c:dPt>
            <c:idx val="3"/>
            <c:bubble3D val="0"/>
            <c:spPr>
              <a:solidFill>
                <a:schemeClr val="accent6"/>
              </a:solidFill>
              <a:ln w="19050">
                <a:noFill/>
              </a:ln>
              <a:effectLst/>
            </c:spPr>
            <c:extLst>
              <c:ext xmlns:c16="http://schemas.microsoft.com/office/drawing/2014/chart" uri="{C3380CC4-5D6E-409C-BE32-E72D297353CC}">
                <c16:uniqueId val="{00000007-A80F-4F13-90CC-5A3887D1F47E}"/>
              </c:ext>
            </c:extLst>
          </c:dPt>
          <c:dPt>
            <c:idx val="4"/>
            <c:bubble3D val="0"/>
            <c:spPr>
              <a:solidFill>
                <a:srgbClr val="77A9A6"/>
              </a:solidFill>
              <a:ln w="19050">
                <a:noFill/>
              </a:ln>
              <a:effectLst/>
            </c:spPr>
            <c:extLst>
              <c:ext xmlns:c16="http://schemas.microsoft.com/office/drawing/2014/chart" uri="{C3380CC4-5D6E-409C-BE32-E72D297353CC}">
                <c16:uniqueId val="{00000009-A80F-4F13-90CC-5A3887D1F47E}"/>
              </c:ext>
            </c:extLst>
          </c:dPt>
          <c:dPt>
            <c:idx val="5"/>
            <c:bubble3D val="0"/>
            <c:spPr>
              <a:solidFill>
                <a:srgbClr val="B4B396"/>
              </a:solidFill>
              <a:ln w="19050">
                <a:noFill/>
              </a:ln>
              <a:effectLst/>
            </c:spPr>
            <c:extLst>
              <c:ext xmlns:c16="http://schemas.microsoft.com/office/drawing/2014/chart" uri="{C3380CC4-5D6E-409C-BE32-E72D297353CC}">
                <c16:uniqueId val="{0000000B-A80F-4F13-90CC-5A3887D1F47E}"/>
              </c:ext>
            </c:extLst>
          </c:dPt>
          <c:dLbls>
            <c:dLbl>
              <c:idx val="0"/>
              <c:layout>
                <c:manualLayout>
                  <c:x val="8.8182534579045492E-3"/>
                  <c:y val="-3.0710451334908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0F-4F13-90CC-5A3887D1F47E}"/>
                </c:ext>
              </c:extLst>
            </c:dLbl>
            <c:dLbl>
              <c:idx val="1"/>
              <c:layout>
                <c:manualLayout>
                  <c:x val="3.4226637589030572E-2"/>
                  <c:y val="-1.6600017114474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0F-4F13-90CC-5A3887D1F47E}"/>
                </c:ext>
              </c:extLst>
            </c:dLbl>
            <c:dLbl>
              <c:idx val="2"/>
              <c:layout>
                <c:manualLayout>
                  <c:x val="6.2481770611585693E-3"/>
                  <c:y val="6.4247114488649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0F-4F13-90CC-5A3887D1F47E}"/>
                </c:ext>
              </c:extLst>
            </c:dLbl>
            <c:dLbl>
              <c:idx val="3"/>
              <c:layout>
                <c:manualLayout>
                  <c:x val="0.17644471526389538"/>
                  <c:y val="4.9496863096892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0F-4F13-90CC-5A3887D1F47E}"/>
                </c:ext>
              </c:extLst>
            </c:dLbl>
            <c:dLbl>
              <c:idx val="4"/>
              <c:layout>
                <c:manualLayout>
                  <c:x val="0.16028574572112772"/>
                  <c:y val="4.8397524215139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0F-4F13-90CC-5A3887D1F47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Leaders'!$B$7:$G$7</c:f>
              <c:numCache>
                <c:formatCode>0%</c:formatCode>
                <c:ptCount val="6"/>
                <c:pt idx="0">
                  <c:v>0.05</c:v>
                </c:pt>
                <c:pt idx="1">
                  <c:v>6.6000000000000003E-2</c:v>
                </c:pt>
                <c:pt idx="2">
                  <c:v>0.13700000000000001</c:v>
                </c:pt>
                <c:pt idx="3">
                  <c:v>1.6E-2</c:v>
                </c:pt>
                <c:pt idx="4">
                  <c:v>1.4E-2</c:v>
                </c:pt>
                <c:pt idx="5">
                  <c:v>0.71699999999999997</c:v>
                </c:pt>
              </c:numCache>
            </c:numRef>
          </c:val>
          <c:extLst>
            <c:ext xmlns:c16="http://schemas.microsoft.com/office/drawing/2014/chart" uri="{C3380CC4-5D6E-409C-BE32-E72D297353CC}">
              <c16:uniqueId val="{0000000C-A80F-4F13-90CC-5A3887D1F47E}"/>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r>
              <a:rPr lang="en-US" dirty="0">
                <a:latin typeface="Roboto" pitchFamily="2" charset="0"/>
                <a:ea typeface="Roboto" pitchFamily="2" charset="0"/>
              </a:rPr>
              <a:t>ENROLLMENT</a:t>
            </a:r>
          </a:p>
        </c:rich>
      </c:tx>
      <c:layout>
        <c:manualLayout>
          <c:xMode val="edge"/>
          <c:yMode val="edge"/>
          <c:x val="0.30452368072977692"/>
          <c:y val="5.630640616160559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endParaRPr lang="en-US"/>
        </a:p>
      </c:txPr>
    </c:title>
    <c:autoTitleDeleted val="0"/>
    <c:plotArea>
      <c:layout/>
      <c:doughnutChart>
        <c:varyColors val="1"/>
        <c:ser>
          <c:idx val="0"/>
          <c:order val="0"/>
          <c:tx>
            <c:strRef>
              <c:f>'7.3 CCC Leaders'!$A$4</c:f>
              <c:strCache>
                <c:ptCount val="1"/>
                <c:pt idx="0">
                  <c:v>ENROLLMENT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8E9-4EBB-BD05-A28872355D3A}"/>
              </c:ext>
            </c:extLst>
          </c:dPt>
          <c:dPt>
            <c:idx val="1"/>
            <c:bubble3D val="0"/>
            <c:spPr>
              <a:solidFill>
                <a:schemeClr val="accent3"/>
              </a:solidFill>
              <a:ln w="19050">
                <a:noFill/>
              </a:ln>
              <a:effectLst/>
            </c:spPr>
            <c:extLst>
              <c:ext xmlns:c16="http://schemas.microsoft.com/office/drawing/2014/chart" uri="{C3380CC4-5D6E-409C-BE32-E72D297353CC}">
                <c16:uniqueId val="{00000003-D8E9-4EBB-BD05-A28872355D3A}"/>
              </c:ext>
            </c:extLst>
          </c:dPt>
          <c:dPt>
            <c:idx val="2"/>
            <c:bubble3D val="0"/>
            <c:spPr>
              <a:solidFill>
                <a:schemeClr val="accent2"/>
              </a:solidFill>
              <a:ln w="19050">
                <a:noFill/>
              </a:ln>
              <a:effectLst/>
            </c:spPr>
            <c:extLst>
              <c:ext xmlns:c16="http://schemas.microsoft.com/office/drawing/2014/chart" uri="{C3380CC4-5D6E-409C-BE32-E72D297353CC}">
                <c16:uniqueId val="{00000005-D8E9-4EBB-BD05-A28872355D3A}"/>
              </c:ext>
            </c:extLst>
          </c:dPt>
          <c:dPt>
            <c:idx val="3"/>
            <c:bubble3D val="0"/>
            <c:spPr>
              <a:solidFill>
                <a:schemeClr val="accent6"/>
              </a:solidFill>
              <a:ln w="19050">
                <a:noFill/>
              </a:ln>
              <a:effectLst/>
            </c:spPr>
            <c:extLst>
              <c:ext xmlns:c16="http://schemas.microsoft.com/office/drawing/2014/chart" uri="{C3380CC4-5D6E-409C-BE32-E72D297353CC}">
                <c16:uniqueId val="{00000007-D8E9-4EBB-BD05-A28872355D3A}"/>
              </c:ext>
            </c:extLst>
          </c:dPt>
          <c:dPt>
            <c:idx val="4"/>
            <c:bubble3D val="0"/>
            <c:spPr>
              <a:solidFill>
                <a:srgbClr val="77A9A6"/>
              </a:solidFill>
              <a:ln w="19050">
                <a:noFill/>
              </a:ln>
              <a:effectLst/>
            </c:spPr>
            <c:extLst>
              <c:ext xmlns:c16="http://schemas.microsoft.com/office/drawing/2014/chart" uri="{C3380CC4-5D6E-409C-BE32-E72D297353CC}">
                <c16:uniqueId val="{00000009-D8E9-4EBB-BD05-A28872355D3A}"/>
              </c:ext>
            </c:extLst>
          </c:dPt>
          <c:dPt>
            <c:idx val="5"/>
            <c:bubble3D val="0"/>
            <c:spPr>
              <a:solidFill>
                <a:srgbClr val="B4B396"/>
              </a:solidFill>
              <a:ln w="19050">
                <a:noFill/>
              </a:ln>
              <a:effectLst/>
            </c:spPr>
            <c:extLst>
              <c:ext xmlns:c16="http://schemas.microsoft.com/office/drawing/2014/chart" uri="{C3380CC4-5D6E-409C-BE32-E72D297353CC}">
                <c16:uniqueId val="{0000000B-D8E9-4EBB-BD05-A28872355D3A}"/>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Leaders'!$B$4:$G$4</c:f>
              <c:numCache>
                <c:formatCode>0%</c:formatCode>
                <c:ptCount val="6"/>
                <c:pt idx="0">
                  <c:v>6.2E-2</c:v>
                </c:pt>
                <c:pt idx="1">
                  <c:v>0.14299999999999999</c:v>
                </c:pt>
                <c:pt idx="2">
                  <c:v>0.44</c:v>
                </c:pt>
                <c:pt idx="3">
                  <c:v>4.2000000000000003E-2</c:v>
                </c:pt>
                <c:pt idx="4">
                  <c:v>4.5999999999999999E-2</c:v>
                </c:pt>
                <c:pt idx="5">
                  <c:v>0.26600000000000001</c:v>
                </c:pt>
              </c:numCache>
            </c:numRef>
          </c:val>
          <c:extLst>
            <c:ext xmlns:c16="http://schemas.microsoft.com/office/drawing/2014/chart" uri="{C3380CC4-5D6E-409C-BE32-E72D297353CC}">
              <c16:uniqueId val="{0000000C-D8E9-4EBB-BD05-A28872355D3A}"/>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small" spc="0" baseline="0">
                <a:solidFill>
                  <a:schemeClr val="tx1"/>
                </a:solidFill>
                <a:latin typeface="Roboto" pitchFamily="2" charset="0"/>
                <a:ea typeface="Roboto" pitchFamily="2" charset="0"/>
                <a:cs typeface="+mn-cs"/>
              </a:defRPr>
            </a:pPr>
            <a:r>
              <a:rPr lang="en-US" sz="2000" cap="small" baseline="0" dirty="0">
                <a:latin typeface="Roboto" pitchFamily="2" charset="0"/>
                <a:ea typeface="Roboto" pitchFamily="2" charset="0"/>
              </a:rPr>
              <a:t>Academic Senate</a:t>
            </a:r>
          </a:p>
        </c:rich>
      </c:tx>
      <c:layout>
        <c:manualLayout>
          <c:xMode val="edge"/>
          <c:yMode val="edge"/>
          <c:x val="0.2940182862094205"/>
          <c:y val="0.11327189565588337"/>
        </c:manualLayout>
      </c:layout>
      <c:overlay val="0"/>
      <c:spPr>
        <a:noFill/>
        <a:ln>
          <a:noFill/>
        </a:ln>
        <a:effectLst/>
      </c:spPr>
      <c:txPr>
        <a:bodyPr rot="0" spcFirstLastPara="1" vertOverflow="ellipsis" vert="horz" wrap="square" anchor="ctr" anchorCtr="1"/>
        <a:lstStyle/>
        <a:p>
          <a:pPr>
            <a:defRPr sz="2000" b="0" i="0" u="none" strike="noStrike" kern="1200" cap="small" spc="0" baseline="0">
              <a:solidFill>
                <a:schemeClr val="tx1"/>
              </a:solidFill>
              <a:latin typeface="Roboto" pitchFamily="2" charset="0"/>
              <a:ea typeface="Roboto" pitchFamily="2" charset="0"/>
              <a:cs typeface="+mn-cs"/>
            </a:defRPr>
          </a:pPr>
          <a:endParaRPr lang="en-US"/>
        </a:p>
      </c:txPr>
    </c:title>
    <c:autoTitleDeleted val="0"/>
    <c:plotArea>
      <c:layout/>
      <c:doughnutChart>
        <c:varyColors val="1"/>
        <c:ser>
          <c:idx val="0"/>
          <c:order val="0"/>
          <c:tx>
            <c:strRef>
              <c:f>'7.3 CCC Leaders'!$A$10</c:f>
              <c:strCache>
                <c:ptCount val="1"/>
                <c:pt idx="0">
                  <c:v>STATEWIDE ACADEMIC SENATE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BD9-4273-A362-07EAB0DD8D25}"/>
              </c:ext>
            </c:extLst>
          </c:dPt>
          <c:dPt>
            <c:idx val="1"/>
            <c:bubble3D val="0"/>
            <c:spPr>
              <a:solidFill>
                <a:schemeClr val="accent2"/>
              </a:solidFill>
              <a:ln w="19050">
                <a:noFill/>
              </a:ln>
              <a:effectLst/>
            </c:spPr>
            <c:extLst>
              <c:ext xmlns:c16="http://schemas.microsoft.com/office/drawing/2014/chart" uri="{C3380CC4-5D6E-409C-BE32-E72D297353CC}">
                <c16:uniqueId val="{00000003-9BD9-4273-A362-07EAB0DD8D25}"/>
              </c:ext>
            </c:extLst>
          </c:dPt>
          <c:dPt>
            <c:idx val="2"/>
            <c:bubble3D val="0"/>
            <c:spPr>
              <a:solidFill>
                <a:schemeClr val="accent2"/>
              </a:solidFill>
              <a:ln w="19050">
                <a:noFill/>
              </a:ln>
              <a:effectLst/>
            </c:spPr>
            <c:extLst>
              <c:ext xmlns:c16="http://schemas.microsoft.com/office/drawing/2014/chart" uri="{C3380CC4-5D6E-409C-BE32-E72D297353CC}">
                <c16:uniqueId val="{00000005-9BD9-4273-A362-07EAB0DD8D25}"/>
              </c:ext>
            </c:extLst>
          </c:dPt>
          <c:dPt>
            <c:idx val="3"/>
            <c:bubble3D val="0"/>
            <c:spPr>
              <a:solidFill>
                <a:schemeClr val="accent4"/>
              </a:solidFill>
              <a:ln w="19050">
                <a:noFill/>
              </a:ln>
              <a:effectLst/>
            </c:spPr>
            <c:extLst>
              <c:ext xmlns:c16="http://schemas.microsoft.com/office/drawing/2014/chart" uri="{C3380CC4-5D6E-409C-BE32-E72D297353CC}">
                <c16:uniqueId val="{00000007-9BD9-4273-A362-07EAB0DD8D25}"/>
              </c:ext>
            </c:extLst>
          </c:dPt>
          <c:dPt>
            <c:idx val="4"/>
            <c:bubble3D val="0"/>
            <c:spPr>
              <a:solidFill>
                <a:schemeClr val="accent5"/>
              </a:solidFill>
              <a:ln w="19050">
                <a:noFill/>
              </a:ln>
              <a:effectLst/>
            </c:spPr>
            <c:extLst>
              <c:ext xmlns:c16="http://schemas.microsoft.com/office/drawing/2014/chart" uri="{C3380CC4-5D6E-409C-BE32-E72D297353CC}">
                <c16:uniqueId val="{00000009-9BD9-4273-A362-07EAB0DD8D25}"/>
              </c:ext>
            </c:extLst>
          </c:dPt>
          <c:dPt>
            <c:idx val="5"/>
            <c:bubble3D val="0"/>
            <c:spPr>
              <a:solidFill>
                <a:srgbClr val="B4B396"/>
              </a:solidFill>
              <a:ln w="19050">
                <a:noFill/>
              </a:ln>
              <a:effectLst/>
            </c:spPr>
            <c:extLst>
              <c:ext xmlns:c16="http://schemas.microsoft.com/office/drawing/2014/chart" uri="{C3380CC4-5D6E-409C-BE32-E72D297353CC}">
                <c16:uniqueId val="{0000000B-9BD9-4273-A362-07EAB0DD8D25}"/>
              </c:ext>
            </c:extLst>
          </c:dPt>
          <c:dLbls>
            <c:dLbl>
              <c:idx val="1"/>
              <c:delete val="1"/>
              <c:extLst>
                <c:ext xmlns:c15="http://schemas.microsoft.com/office/drawing/2012/chart" uri="{CE6537A1-D6FC-4f65-9D91-7224C49458BB}"/>
                <c:ext xmlns:c16="http://schemas.microsoft.com/office/drawing/2014/chart" uri="{C3380CC4-5D6E-409C-BE32-E72D297353CC}">
                  <c16:uniqueId val="{00000003-9BD9-4273-A362-07EAB0DD8D25}"/>
                </c:ext>
              </c:extLst>
            </c:dLbl>
            <c:dLbl>
              <c:idx val="3"/>
              <c:delete val="1"/>
              <c:extLst>
                <c:ext xmlns:c15="http://schemas.microsoft.com/office/drawing/2012/chart" uri="{CE6537A1-D6FC-4f65-9D91-7224C49458BB}"/>
                <c:ext xmlns:c16="http://schemas.microsoft.com/office/drawing/2014/chart" uri="{C3380CC4-5D6E-409C-BE32-E72D297353CC}">
                  <c16:uniqueId val="{00000007-9BD9-4273-A362-07EAB0DD8D25}"/>
                </c:ext>
              </c:extLst>
            </c:dLbl>
            <c:dLbl>
              <c:idx val="4"/>
              <c:delete val="1"/>
              <c:extLst>
                <c:ext xmlns:c15="http://schemas.microsoft.com/office/drawing/2012/chart" uri="{CE6537A1-D6FC-4f65-9D91-7224C49458BB}"/>
                <c:ext xmlns:c16="http://schemas.microsoft.com/office/drawing/2014/chart" uri="{C3380CC4-5D6E-409C-BE32-E72D297353CC}">
                  <c16:uniqueId val="{00000009-9BD9-4273-A362-07EAB0DD8D2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Leaders'!$B$10:$G$10</c:f>
              <c:numCache>
                <c:formatCode>0%</c:formatCode>
                <c:ptCount val="6"/>
                <c:pt idx="0">
                  <c:v>0.2</c:v>
                </c:pt>
                <c:pt idx="1">
                  <c:v>0</c:v>
                </c:pt>
                <c:pt idx="2">
                  <c:v>6.7000000000000004E-2</c:v>
                </c:pt>
                <c:pt idx="3">
                  <c:v>0</c:v>
                </c:pt>
                <c:pt idx="4">
                  <c:v>0</c:v>
                </c:pt>
                <c:pt idx="5">
                  <c:v>0.73299999999999998</c:v>
                </c:pt>
              </c:numCache>
            </c:numRef>
          </c:val>
          <c:extLst>
            <c:ext xmlns:c16="http://schemas.microsoft.com/office/drawing/2014/chart" uri="{C3380CC4-5D6E-409C-BE32-E72D297353CC}">
              <c16:uniqueId val="{0000000C-9BD9-4273-A362-07EAB0DD8D25}"/>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cap="small" spc="0" baseline="0">
                <a:solidFill>
                  <a:schemeClr val="tx1"/>
                </a:solidFill>
                <a:latin typeface="Roboto" pitchFamily="2" charset="0"/>
                <a:ea typeface="Roboto" pitchFamily="2" charset="0"/>
                <a:cs typeface="+mn-cs"/>
              </a:defRPr>
            </a:pPr>
            <a:r>
              <a:rPr lang="en-US" sz="2000" cap="small" baseline="0" dirty="0">
                <a:latin typeface="Roboto" pitchFamily="2" charset="0"/>
                <a:ea typeface="Roboto" pitchFamily="2" charset="0"/>
              </a:rPr>
              <a:t>District Boards </a:t>
            </a:r>
          </a:p>
          <a:p>
            <a:pPr>
              <a:defRPr sz="1600" cap="small">
                <a:latin typeface="Roboto" pitchFamily="2" charset="0"/>
                <a:ea typeface="Roboto" pitchFamily="2" charset="0"/>
              </a:defRPr>
            </a:pPr>
            <a:r>
              <a:rPr lang="en-US" sz="2000" cap="small" baseline="0" dirty="0">
                <a:latin typeface="Roboto" pitchFamily="2" charset="0"/>
                <a:ea typeface="Roboto" pitchFamily="2" charset="0"/>
              </a:rPr>
              <a:t>of Trustees</a:t>
            </a:r>
          </a:p>
        </c:rich>
      </c:tx>
      <c:layout>
        <c:manualLayout>
          <c:xMode val="edge"/>
          <c:yMode val="edge"/>
          <c:x val="0.26723780905253136"/>
          <c:y val="0.10150544946260932"/>
        </c:manualLayout>
      </c:layout>
      <c:overlay val="0"/>
      <c:spPr>
        <a:noFill/>
        <a:ln>
          <a:noFill/>
        </a:ln>
        <a:effectLst/>
      </c:spPr>
      <c:txPr>
        <a:bodyPr rot="0" spcFirstLastPara="1" vertOverflow="ellipsis" vert="horz" wrap="square" anchor="ctr" anchorCtr="1"/>
        <a:lstStyle/>
        <a:p>
          <a:pPr>
            <a:defRPr sz="1600" b="0" i="0" u="none" strike="noStrike" kern="1200" cap="small" spc="0" baseline="0">
              <a:solidFill>
                <a:schemeClr val="tx1"/>
              </a:solidFill>
              <a:latin typeface="Roboto" pitchFamily="2" charset="0"/>
              <a:ea typeface="Roboto" pitchFamily="2" charset="0"/>
              <a:cs typeface="+mn-cs"/>
            </a:defRPr>
          </a:pPr>
          <a:endParaRPr lang="en-US"/>
        </a:p>
      </c:txPr>
    </c:title>
    <c:autoTitleDeleted val="0"/>
    <c:plotArea>
      <c:layout/>
      <c:doughnutChart>
        <c:varyColors val="1"/>
        <c:ser>
          <c:idx val="0"/>
          <c:order val="0"/>
          <c:tx>
            <c:strRef>
              <c:f>'7.3 CCC Leaders'!$A$9</c:f>
              <c:strCache>
                <c:ptCount val="1"/>
                <c:pt idx="0">
                  <c:v>DISTRICT TRUSTEES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006-46ED-88E6-DAB11B07A92B}"/>
              </c:ext>
            </c:extLst>
          </c:dPt>
          <c:dPt>
            <c:idx val="1"/>
            <c:bubble3D val="0"/>
            <c:spPr>
              <a:solidFill>
                <a:schemeClr val="accent3"/>
              </a:solidFill>
              <a:ln w="19050">
                <a:noFill/>
              </a:ln>
              <a:effectLst/>
            </c:spPr>
            <c:extLst>
              <c:ext xmlns:c16="http://schemas.microsoft.com/office/drawing/2014/chart" uri="{C3380CC4-5D6E-409C-BE32-E72D297353CC}">
                <c16:uniqueId val="{00000003-A006-46ED-88E6-DAB11B07A92B}"/>
              </c:ext>
            </c:extLst>
          </c:dPt>
          <c:dPt>
            <c:idx val="2"/>
            <c:bubble3D val="0"/>
            <c:spPr>
              <a:solidFill>
                <a:schemeClr val="accent2"/>
              </a:solidFill>
              <a:ln w="19050">
                <a:noFill/>
              </a:ln>
              <a:effectLst/>
            </c:spPr>
            <c:extLst>
              <c:ext xmlns:c16="http://schemas.microsoft.com/office/drawing/2014/chart" uri="{C3380CC4-5D6E-409C-BE32-E72D297353CC}">
                <c16:uniqueId val="{00000005-A006-46ED-88E6-DAB11B07A92B}"/>
              </c:ext>
            </c:extLst>
          </c:dPt>
          <c:dPt>
            <c:idx val="3"/>
            <c:bubble3D val="0"/>
            <c:spPr>
              <a:solidFill>
                <a:schemeClr val="accent4"/>
              </a:solidFill>
              <a:ln w="19050">
                <a:noFill/>
              </a:ln>
              <a:effectLst/>
            </c:spPr>
            <c:extLst>
              <c:ext xmlns:c16="http://schemas.microsoft.com/office/drawing/2014/chart" uri="{C3380CC4-5D6E-409C-BE32-E72D297353CC}">
                <c16:uniqueId val="{00000007-A006-46ED-88E6-DAB11B07A92B}"/>
              </c:ext>
            </c:extLst>
          </c:dPt>
          <c:dPt>
            <c:idx val="4"/>
            <c:bubble3D val="0"/>
            <c:spPr>
              <a:solidFill>
                <a:schemeClr val="accent5"/>
              </a:solidFill>
              <a:ln w="19050">
                <a:noFill/>
              </a:ln>
              <a:effectLst/>
            </c:spPr>
            <c:extLst>
              <c:ext xmlns:c16="http://schemas.microsoft.com/office/drawing/2014/chart" uri="{C3380CC4-5D6E-409C-BE32-E72D297353CC}">
                <c16:uniqueId val="{00000009-A006-46ED-88E6-DAB11B07A92B}"/>
              </c:ext>
            </c:extLst>
          </c:dPt>
          <c:dPt>
            <c:idx val="5"/>
            <c:bubble3D val="0"/>
            <c:spPr>
              <a:solidFill>
                <a:srgbClr val="B4B396"/>
              </a:solidFill>
              <a:ln w="19050">
                <a:noFill/>
              </a:ln>
              <a:effectLst/>
            </c:spPr>
            <c:extLst>
              <c:ext xmlns:c16="http://schemas.microsoft.com/office/drawing/2014/chart" uri="{C3380CC4-5D6E-409C-BE32-E72D297353CC}">
                <c16:uniqueId val="{0000000B-A006-46ED-88E6-DAB11B07A92B}"/>
              </c:ext>
            </c:extLst>
          </c:dPt>
          <c:dLbls>
            <c:dLbl>
              <c:idx val="0"/>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06-46ED-88E6-DAB11B07A92B}"/>
                </c:ext>
              </c:extLst>
            </c:dLbl>
            <c:dLbl>
              <c:idx val="1"/>
              <c:layout>
                <c:manualLayout>
                  <c:x val="2.1920273507334592E-2"/>
                  <c:y val="-2.4975909359172283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06-46ED-88E6-DAB11B07A92B}"/>
                </c:ext>
              </c:extLst>
            </c:dLbl>
            <c:dLbl>
              <c:idx val="2"/>
              <c:layout>
                <c:manualLayout>
                  <c:x val="1.1478139536401975E-2"/>
                  <c:y val="-1.3889768785420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06-46ED-88E6-DAB11B07A92B}"/>
                </c:ext>
              </c:extLst>
            </c:dLbl>
            <c:dLbl>
              <c:idx val="3"/>
              <c:delete val="1"/>
              <c:extLst>
                <c:ext xmlns:c15="http://schemas.microsoft.com/office/drawing/2012/chart" uri="{CE6537A1-D6FC-4f65-9D91-7224C49458BB}"/>
                <c:ext xmlns:c16="http://schemas.microsoft.com/office/drawing/2014/chart" uri="{C3380CC4-5D6E-409C-BE32-E72D297353CC}">
                  <c16:uniqueId val="{00000007-A006-46ED-88E6-DAB11B07A92B}"/>
                </c:ext>
              </c:extLst>
            </c:dLbl>
            <c:dLbl>
              <c:idx val="4"/>
              <c:delete val="1"/>
              <c:extLst>
                <c:ext xmlns:c15="http://schemas.microsoft.com/office/drawing/2012/chart" uri="{CE6537A1-D6FC-4f65-9D91-7224C49458BB}"/>
                <c:ext xmlns:c16="http://schemas.microsoft.com/office/drawing/2014/chart" uri="{C3380CC4-5D6E-409C-BE32-E72D297353CC}">
                  <c16:uniqueId val="{00000009-A006-46ED-88E6-DAB11B07A92B}"/>
                </c:ext>
              </c:extLst>
            </c:dLbl>
            <c:dLbl>
              <c:idx val="5"/>
              <c:tx>
                <c:rich>
                  <a:bodyPr/>
                  <a:lstStyle/>
                  <a:p>
                    <a:r>
                      <a:rPr lang="en-US" dirty="0"/>
                      <a:t>69%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006-46ED-88E6-DAB11B07A92B}"/>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Leaders'!$B$9:$G$9</c:f>
              <c:numCache>
                <c:formatCode>0%</c:formatCode>
                <c:ptCount val="6"/>
                <c:pt idx="0">
                  <c:v>0.06</c:v>
                </c:pt>
                <c:pt idx="1">
                  <c:v>0.06</c:v>
                </c:pt>
                <c:pt idx="2">
                  <c:v>0.19</c:v>
                </c:pt>
                <c:pt idx="3">
                  <c:v>0</c:v>
                </c:pt>
                <c:pt idx="4">
                  <c:v>0</c:v>
                </c:pt>
                <c:pt idx="5">
                  <c:v>0.68</c:v>
                </c:pt>
              </c:numCache>
            </c:numRef>
          </c:val>
          <c:extLst>
            <c:ext xmlns:c16="http://schemas.microsoft.com/office/drawing/2014/chart" uri="{C3380CC4-5D6E-409C-BE32-E72D297353CC}">
              <c16:uniqueId val="{0000000C-A006-46ED-88E6-DAB11B07A92B}"/>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r>
              <a:rPr lang="en-US" sz="2000" dirty="0">
                <a:solidFill>
                  <a:schemeClr val="tx1"/>
                </a:solidFill>
                <a:latin typeface="Roboto" pitchFamily="2" charset="0"/>
                <a:ea typeface="Roboto" pitchFamily="2" charset="0"/>
              </a:rPr>
              <a:t>SYSTEM EXECUTIVES</a:t>
            </a:r>
          </a:p>
        </c:rich>
      </c:tx>
      <c:layout>
        <c:manualLayout>
          <c:xMode val="edge"/>
          <c:yMode val="edge"/>
          <c:x val="0.27454324107322425"/>
          <c:y val="0.10312506780261665"/>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endParaRPr lang="en-US"/>
        </a:p>
      </c:txPr>
    </c:title>
    <c:autoTitleDeleted val="0"/>
    <c:plotArea>
      <c:layout>
        <c:manualLayout>
          <c:layoutTarget val="inner"/>
          <c:xMode val="edge"/>
          <c:yMode val="edge"/>
          <c:x val="0.21473757381889763"/>
          <c:y val="0.1939921755664262"/>
          <c:w val="0.53614985236220469"/>
          <c:h val="0.80422472907082132"/>
        </c:manualLayout>
      </c:layout>
      <c:doughnutChart>
        <c:varyColors val="1"/>
        <c:ser>
          <c:idx val="0"/>
          <c:order val="0"/>
          <c:tx>
            <c:strRef>
              <c:f>Sheet1!$B$1</c:f>
              <c:strCache>
                <c:ptCount val="1"/>
                <c:pt idx="0">
                  <c:v>System Executives</c:v>
                </c:pt>
              </c:strCache>
            </c:strRef>
          </c:tx>
          <c:spPr>
            <a:solidFill>
              <a:srgbClr val="F7941E"/>
            </a:solidFill>
          </c:spPr>
          <c:dPt>
            <c:idx val="0"/>
            <c:bubble3D val="0"/>
            <c:spPr>
              <a:solidFill>
                <a:srgbClr val="004568"/>
              </a:solidFill>
              <a:ln w="19050">
                <a:solidFill>
                  <a:schemeClr val="lt1"/>
                </a:solidFill>
              </a:ln>
              <a:effectLst/>
            </c:spPr>
            <c:extLst>
              <c:ext xmlns:c16="http://schemas.microsoft.com/office/drawing/2014/chart" uri="{C3380CC4-5D6E-409C-BE32-E72D297353CC}">
                <c16:uniqueId val="{00000001-DB0E-4D0A-8A2D-7971880F1FED}"/>
              </c:ext>
            </c:extLst>
          </c:dPt>
          <c:dPt>
            <c:idx val="1"/>
            <c:bubble3D val="0"/>
            <c:spPr>
              <a:solidFill>
                <a:srgbClr val="F7941E"/>
              </a:solidFill>
              <a:ln w="19050">
                <a:solidFill>
                  <a:schemeClr val="lt1"/>
                </a:solidFill>
              </a:ln>
              <a:effectLst/>
            </c:spPr>
            <c:extLst>
              <c:ext xmlns:c16="http://schemas.microsoft.com/office/drawing/2014/chart" uri="{C3380CC4-5D6E-409C-BE32-E72D297353CC}">
                <c16:uniqueId val="{00000003-1DC6-419A-BD17-D56D9536FCF8}"/>
              </c:ext>
            </c:extLst>
          </c:dPt>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0-DB0E-4D0A-8A2D-7971880F1FE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r>
              <a:rPr lang="en-US" dirty="0">
                <a:solidFill>
                  <a:schemeClr val="tx1"/>
                </a:solidFill>
              </a:rPr>
              <a:t>SYSTEM GOVERNANCE</a:t>
            </a:r>
          </a:p>
        </c:rich>
      </c:tx>
      <c:layout>
        <c:manualLayout>
          <c:xMode val="edge"/>
          <c:yMode val="edge"/>
          <c:x val="0.28983864064801385"/>
          <c:y val="7.031259039443371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Roboto" pitchFamily="2" charset="0"/>
              <a:ea typeface="Roboto" pitchFamily="2" charset="0"/>
              <a:cs typeface="+mn-cs"/>
            </a:defRPr>
          </a:pPr>
          <a:endParaRPr lang="en-US"/>
        </a:p>
      </c:txPr>
    </c:title>
    <c:autoTitleDeleted val="0"/>
    <c:plotArea>
      <c:layout/>
      <c:doughnutChart>
        <c:varyColors val="1"/>
        <c:ser>
          <c:idx val="0"/>
          <c:order val="0"/>
          <c:tx>
            <c:strRef>
              <c:f>Sheet1!$B$1</c:f>
              <c:strCache>
                <c:ptCount val="1"/>
                <c:pt idx="0">
                  <c:v>System Governance</c:v>
                </c:pt>
              </c:strCache>
            </c:strRef>
          </c:tx>
          <c:dPt>
            <c:idx val="0"/>
            <c:bubble3D val="0"/>
            <c:spPr>
              <a:solidFill>
                <a:srgbClr val="004568"/>
              </a:solidFill>
              <a:ln w="19050">
                <a:solidFill>
                  <a:schemeClr val="lt1"/>
                </a:solidFill>
              </a:ln>
              <a:effectLst/>
            </c:spPr>
            <c:extLst>
              <c:ext xmlns:c16="http://schemas.microsoft.com/office/drawing/2014/chart" uri="{C3380CC4-5D6E-409C-BE32-E72D297353CC}">
                <c16:uniqueId val="{00000001-7DCB-4997-9655-1AEBB98D36B6}"/>
              </c:ext>
            </c:extLst>
          </c:dPt>
          <c:dPt>
            <c:idx val="1"/>
            <c:bubble3D val="0"/>
            <c:spPr>
              <a:solidFill>
                <a:srgbClr val="F7941E"/>
              </a:solidFill>
              <a:ln w="19050">
                <a:solidFill>
                  <a:schemeClr val="lt1"/>
                </a:solidFill>
              </a:ln>
              <a:effectLst/>
            </c:spPr>
            <c:extLst>
              <c:ext xmlns:c16="http://schemas.microsoft.com/office/drawing/2014/chart" uri="{C3380CC4-5D6E-409C-BE32-E72D297353CC}">
                <c16:uniqueId val="{00000003-7DCB-4997-9655-1AEBB98D36B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CB-4997-9655-1AEBB98D36B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CB-4997-9655-1AEBB98D36B6}"/>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Roboto" pitchFamily="2" charset="0"/>
                    <a:ea typeface="Roboto" pitchFamily="2"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7DCB-4997-9655-1AEBB98D36B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'7.1 UC Leaders'!$A$4</c:f>
              <c:strCache>
                <c:ptCount val="1"/>
                <c:pt idx="0">
                  <c:v>ENROLLMENT</c:v>
                </c:pt>
              </c:strCache>
            </c:strRef>
          </c:tx>
          <c:spPr>
            <a:ln>
              <a:noFill/>
            </a:ln>
          </c:spPr>
          <c:dPt>
            <c:idx val="0"/>
            <c:bubble3D val="0"/>
            <c:spPr>
              <a:solidFill>
                <a:srgbClr val="007FA4"/>
              </a:solidFill>
              <a:ln w="19050">
                <a:noFill/>
              </a:ln>
              <a:effectLst/>
            </c:spPr>
            <c:extLst>
              <c:ext xmlns:c16="http://schemas.microsoft.com/office/drawing/2014/chart" uri="{C3380CC4-5D6E-409C-BE32-E72D297353CC}">
                <c16:uniqueId val="{00000001-6B73-4149-AC9E-A2A9D290E0E3}"/>
              </c:ext>
            </c:extLst>
          </c:dPt>
          <c:dPt>
            <c:idx val="1"/>
            <c:bubble3D val="0"/>
            <c:spPr>
              <a:solidFill>
                <a:srgbClr val="008D7A"/>
              </a:solidFill>
              <a:ln w="19050">
                <a:noFill/>
              </a:ln>
              <a:effectLst/>
            </c:spPr>
            <c:extLst>
              <c:ext xmlns:c16="http://schemas.microsoft.com/office/drawing/2014/chart" uri="{C3380CC4-5D6E-409C-BE32-E72D297353CC}">
                <c16:uniqueId val="{00000003-6B73-4149-AC9E-A2A9D290E0E3}"/>
              </c:ext>
            </c:extLst>
          </c:dPt>
          <c:dPt>
            <c:idx val="2"/>
            <c:bubble3D val="0"/>
            <c:spPr>
              <a:solidFill>
                <a:srgbClr val="D15420"/>
              </a:solidFill>
              <a:ln w="19050">
                <a:noFill/>
              </a:ln>
              <a:effectLst/>
            </c:spPr>
            <c:extLst>
              <c:ext xmlns:c16="http://schemas.microsoft.com/office/drawing/2014/chart" uri="{C3380CC4-5D6E-409C-BE32-E72D297353CC}">
                <c16:uniqueId val="{00000005-6B73-4149-AC9E-A2A9D290E0E3}"/>
              </c:ext>
            </c:extLst>
          </c:dPt>
          <c:dPt>
            <c:idx val="3"/>
            <c:bubble3D val="0"/>
            <c:spPr>
              <a:solidFill>
                <a:srgbClr val="A46745"/>
              </a:solidFill>
              <a:ln w="19050">
                <a:noFill/>
              </a:ln>
              <a:effectLst/>
            </c:spPr>
            <c:extLst>
              <c:ext xmlns:c16="http://schemas.microsoft.com/office/drawing/2014/chart" uri="{C3380CC4-5D6E-409C-BE32-E72D297353CC}">
                <c16:uniqueId val="{00000007-6B73-4149-AC9E-A2A9D290E0E3}"/>
              </c:ext>
            </c:extLst>
          </c:dPt>
          <c:dPt>
            <c:idx val="4"/>
            <c:bubble3D val="0"/>
            <c:spPr>
              <a:solidFill>
                <a:srgbClr val="77A9A6"/>
              </a:solidFill>
              <a:ln w="19050">
                <a:noFill/>
              </a:ln>
              <a:effectLst/>
            </c:spPr>
            <c:extLst>
              <c:ext xmlns:c16="http://schemas.microsoft.com/office/drawing/2014/chart" uri="{C3380CC4-5D6E-409C-BE32-E72D297353CC}">
                <c16:uniqueId val="{00000009-6B73-4149-AC9E-A2A9D290E0E3}"/>
              </c:ext>
            </c:extLst>
          </c:dPt>
          <c:dPt>
            <c:idx val="5"/>
            <c:bubble3D val="0"/>
            <c:spPr>
              <a:solidFill>
                <a:srgbClr val="B4B396"/>
              </a:solidFill>
              <a:ln w="19050">
                <a:noFill/>
              </a:ln>
              <a:effectLst/>
            </c:spPr>
            <c:extLst>
              <c:ext xmlns:c16="http://schemas.microsoft.com/office/drawing/2014/chart" uri="{C3380CC4-5D6E-409C-BE32-E72D297353CC}">
                <c16:uniqueId val="{0000000B-6B73-4149-AC9E-A2A9D290E0E3}"/>
              </c:ext>
            </c:extLst>
          </c:dPt>
          <c:dLbls>
            <c:dLbl>
              <c:idx val="3"/>
              <c:layout>
                <c:manualLayout>
                  <c:x val="0.12737181956996133"/>
                  <c:y val="-3.916316710482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73-4149-AC9E-A2A9D290E0E3}"/>
                </c:ext>
              </c:extLst>
            </c:dLbl>
            <c:dLbl>
              <c:idx val="4"/>
              <c:layout>
                <c:manualLayout>
                  <c:x val="-2.8013721165480007E-2"/>
                  <c:y val="1.20500657284557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B73-4149-AC9E-A2A9D290E0E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'7.1 UC Leaders'!$B$3:$G$3</c:f>
              <c:strCache>
                <c:ptCount val="6"/>
                <c:pt idx="0">
                  <c:v>African American</c:v>
                </c:pt>
                <c:pt idx="1">
                  <c:v>AANHPI</c:v>
                </c:pt>
                <c:pt idx="2">
                  <c:v>Latinx</c:v>
                </c:pt>
                <c:pt idx="3">
                  <c:v>Other </c:v>
                </c:pt>
                <c:pt idx="4">
                  <c:v>Unknown</c:v>
                </c:pt>
                <c:pt idx="5">
                  <c:v>White</c:v>
                </c:pt>
              </c:strCache>
            </c:strRef>
          </c:cat>
          <c:val>
            <c:numRef>
              <c:f>'7.1 UC Leaders'!$B$4:$G$4</c:f>
              <c:numCache>
                <c:formatCode>0%</c:formatCode>
                <c:ptCount val="6"/>
                <c:pt idx="0">
                  <c:v>4.3999999999999997E-2</c:v>
                </c:pt>
                <c:pt idx="1">
                  <c:v>0.39100000000000001</c:v>
                </c:pt>
                <c:pt idx="2">
                  <c:v>0.26400000000000001</c:v>
                </c:pt>
                <c:pt idx="3">
                  <c:v>6.0000000000000001E-3</c:v>
                </c:pt>
                <c:pt idx="4">
                  <c:v>3.1E-2</c:v>
                </c:pt>
                <c:pt idx="5">
                  <c:v>0.26400000000000001</c:v>
                </c:pt>
              </c:numCache>
            </c:numRef>
          </c:val>
          <c:extLst>
            <c:ext xmlns:c16="http://schemas.microsoft.com/office/drawing/2014/chart" uri="{C3380CC4-5D6E-409C-BE32-E72D297353CC}">
              <c16:uniqueId val="{0000000C-6B73-4149-AC9E-A2A9D290E0E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University of California </c:v>
                </c:pt>
              </c:strCache>
            </c:strRef>
          </c:tx>
          <c:spPr>
            <a:ln>
              <a:noFill/>
            </a:ln>
            <a:scene3d>
              <a:camera prst="orthographicFront"/>
              <a:lightRig rig="brightRoom" dir="t"/>
            </a:scene3d>
            <a:sp3d prstMaterial="flat">
              <a:contourClr>
                <a:srgbClr val="000000"/>
              </a:contourClr>
            </a:sp3d>
          </c:spPr>
          <c:dPt>
            <c:idx val="0"/>
            <c:bubble3D val="0"/>
            <c:spPr>
              <a:solidFill>
                <a:srgbClr val="B4B396"/>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1995-42C4-B5CD-0624059DBB91}"/>
              </c:ext>
            </c:extLst>
          </c:dPt>
          <c:dPt>
            <c:idx val="1"/>
            <c:bubble3D val="0"/>
            <c:spPr>
              <a:solidFill>
                <a:srgbClr val="008D7A"/>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1995-42C4-B5CD-0624059DBB91}"/>
              </c:ext>
            </c:extLst>
          </c:dPt>
          <c:dPt>
            <c:idx val="2"/>
            <c:bubble3D val="0"/>
            <c:spPr>
              <a:solidFill>
                <a:srgbClr val="007FA4"/>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1995-42C4-B5CD-0624059DBB91}"/>
              </c:ext>
            </c:extLst>
          </c:dPt>
          <c:dPt>
            <c:idx val="3"/>
            <c:bubble3D val="0"/>
            <c:spPr>
              <a:solidFill>
                <a:srgbClr val="D1542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1995-42C4-B5CD-0624059DBB91}"/>
              </c:ext>
            </c:extLst>
          </c:dPt>
          <c:dPt>
            <c:idx val="4"/>
            <c:bubble3D val="0"/>
            <c:spPr>
              <a:solidFill>
                <a:srgbClr val="A46745"/>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1995-42C4-B5CD-0624059DBB91}"/>
              </c:ext>
            </c:extLst>
          </c:dPt>
          <c:dPt>
            <c:idx val="5"/>
            <c:bubble3D val="0"/>
            <c:spPr>
              <a:solidFill>
                <a:srgbClr val="77A9A6"/>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1995-42C4-B5CD-0624059DBB91}"/>
              </c:ext>
            </c:extLst>
          </c:dPt>
          <c:dLbls>
            <c:dLbl>
              <c:idx val="0"/>
              <c:tx>
                <c:rich>
                  <a:bodyPr/>
                  <a:lstStyle/>
                  <a:p>
                    <a:r>
                      <a:rPr lang="en-US" dirty="0"/>
                      <a:t>72%</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995-42C4-B5CD-0624059DBB91}"/>
                </c:ext>
              </c:extLst>
            </c:dLbl>
            <c:dLbl>
              <c:idx val="1"/>
              <c:tx>
                <c:rich>
                  <a:bodyPr/>
                  <a:lstStyle/>
                  <a:p>
                    <a:r>
                      <a:rPr lang="en-US" dirty="0"/>
                      <a:t>15%</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995-42C4-B5CD-0624059DBB91}"/>
                </c:ext>
              </c:extLst>
            </c:dLbl>
            <c:dLbl>
              <c:idx val="2"/>
              <c:tx>
                <c:rich>
                  <a:bodyPr/>
                  <a:lstStyle/>
                  <a:p>
                    <a:r>
                      <a:rPr lang="en-US" dirty="0"/>
                      <a:t>3%</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995-42C4-B5CD-0624059DBB91}"/>
                </c:ext>
              </c:extLst>
            </c:dLbl>
            <c:dLbl>
              <c:idx val="3"/>
              <c:tx>
                <c:rich>
                  <a:bodyPr/>
                  <a:lstStyle/>
                  <a:p>
                    <a:r>
                      <a:rPr lang="en-US" dirty="0"/>
                      <a:t>6%</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995-42C4-B5CD-0624059DBB91}"/>
                </c:ext>
              </c:extLst>
            </c:dLbl>
            <c:dLbl>
              <c:idx val="4"/>
              <c:layout>
                <c:manualLayout>
                  <c:x val="3.1938262221282439E-2"/>
                  <c:y val="0.1605625141852327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995-42C4-B5CD-0624059DBB91}"/>
                </c:ext>
              </c:extLst>
            </c:dLbl>
            <c:dLbl>
              <c:idx val="5"/>
              <c:tx>
                <c:rich>
                  <a:bodyPr/>
                  <a:lstStyle/>
                  <a:p>
                    <a:r>
                      <a:rPr lang="en-US" dirty="0"/>
                      <a:t>2%</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995-42C4-B5CD-0624059DBB9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Roboto" pitchFamily="2" charset="0"/>
                    <a:ea typeface="Roboto" pitchFamily="2" charset="0"/>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White </c:v>
                </c:pt>
                <c:pt idx="1">
                  <c:v>AANHPI</c:v>
                </c:pt>
                <c:pt idx="2">
                  <c:v>African American </c:v>
                </c:pt>
                <c:pt idx="3">
                  <c:v>Latinx</c:v>
                </c:pt>
                <c:pt idx="4">
                  <c:v>Other </c:v>
                </c:pt>
                <c:pt idx="5">
                  <c:v>Unknown </c:v>
                </c:pt>
              </c:strCache>
            </c:strRef>
          </c:cat>
          <c:val>
            <c:numRef>
              <c:f>Sheet1!$B$2:$B$7</c:f>
              <c:numCache>
                <c:formatCode>General</c:formatCode>
                <c:ptCount val="6"/>
                <c:pt idx="0">
                  <c:v>65</c:v>
                </c:pt>
                <c:pt idx="1">
                  <c:v>13</c:v>
                </c:pt>
                <c:pt idx="2">
                  <c:v>5</c:v>
                </c:pt>
                <c:pt idx="3">
                  <c:v>12</c:v>
                </c:pt>
                <c:pt idx="4">
                  <c:v>1</c:v>
                </c:pt>
                <c:pt idx="5">
                  <c:v>4</c:v>
                </c:pt>
              </c:numCache>
            </c:numRef>
          </c:val>
          <c:extLst>
            <c:ext xmlns:c16="http://schemas.microsoft.com/office/drawing/2014/chart" uri="{C3380CC4-5D6E-409C-BE32-E72D297353CC}">
              <c16:uniqueId val="{0000000C-1995-42C4-B5CD-0624059DBB91}"/>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21192219492053"/>
          <c:y val="0.15800050470810117"/>
          <c:w val="0.47556891020673309"/>
          <c:h val="0.74198689908460402"/>
        </c:manualLayout>
      </c:layout>
      <c:doughnutChart>
        <c:varyColors val="1"/>
        <c:ser>
          <c:idx val="0"/>
          <c:order val="0"/>
          <c:tx>
            <c:strRef>
              <c:f>Sheet1!$B$1</c:f>
              <c:strCache>
                <c:ptCount val="1"/>
                <c:pt idx="0">
                  <c:v>California State University </c:v>
                </c:pt>
              </c:strCache>
            </c:strRef>
          </c:tx>
          <c:spPr>
            <a:ln>
              <a:noFill/>
            </a:ln>
            <a:scene3d>
              <a:camera prst="orthographicFront"/>
              <a:lightRig rig="brightRoom" dir="t"/>
            </a:scene3d>
            <a:sp3d prstMaterial="flat">
              <a:contourClr>
                <a:srgbClr val="000000"/>
              </a:contourClr>
            </a:sp3d>
          </c:spPr>
          <c:dPt>
            <c:idx val="0"/>
            <c:bubble3D val="0"/>
            <c:spPr>
              <a:solidFill>
                <a:srgbClr val="77A9A6"/>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491D-4CDC-9232-83A59250435D}"/>
              </c:ext>
            </c:extLst>
          </c:dPt>
          <c:dPt>
            <c:idx val="1"/>
            <c:bubble3D val="0"/>
            <c:spPr>
              <a:solidFill>
                <a:srgbClr val="A46745"/>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491D-4CDC-9232-83A59250435D}"/>
              </c:ext>
            </c:extLst>
          </c:dPt>
          <c:dPt>
            <c:idx val="2"/>
            <c:bubble3D val="0"/>
            <c:spPr>
              <a:solidFill>
                <a:srgbClr val="D15420"/>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491D-4CDC-9232-83A59250435D}"/>
              </c:ext>
            </c:extLst>
          </c:dPt>
          <c:dPt>
            <c:idx val="3"/>
            <c:bubble3D val="0"/>
            <c:spPr>
              <a:solidFill>
                <a:srgbClr val="007FA4"/>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491D-4CDC-9232-83A59250435D}"/>
              </c:ext>
            </c:extLst>
          </c:dPt>
          <c:dPt>
            <c:idx val="4"/>
            <c:bubble3D val="0"/>
            <c:spPr>
              <a:solidFill>
                <a:srgbClr val="008D7A"/>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491D-4CDC-9232-83A59250435D}"/>
              </c:ext>
            </c:extLst>
          </c:dPt>
          <c:dPt>
            <c:idx val="5"/>
            <c:bubble3D val="0"/>
            <c:spPr>
              <a:solidFill>
                <a:srgbClr val="B4B396"/>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491D-4CDC-9232-83A59250435D}"/>
              </c:ext>
            </c:extLst>
          </c:dPt>
          <c:dLbls>
            <c:dLbl>
              <c:idx val="0"/>
              <c:layout>
                <c:manualLayout>
                  <c:x val="1.0245177035852473E-2"/>
                  <c:y val="-4.034803088901220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91D-4CDC-9232-83A59250435D}"/>
                </c:ext>
              </c:extLst>
            </c:dLbl>
            <c:dLbl>
              <c:idx val="1"/>
              <c:layout>
                <c:manualLayout>
                  <c:x val="-2.3313136231433669E-2"/>
                  <c:y val="0.12590588701331407"/>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solidFill>
                      <a:latin typeface="Roboto" pitchFamily="2" charset="0"/>
                      <a:ea typeface="Roboto" pitchFamily="2" charset="0"/>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10730885004107013"/>
                      <c:h val="7.4791905824942495E-2"/>
                    </c:manualLayout>
                  </c15:layout>
                </c:ext>
                <c:ext xmlns:c16="http://schemas.microsoft.com/office/drawing/2014/chart" uri="{C3380CC4-5D6E-409C-BE32-E72D297353CC}">
                  <c16:uniqueId val="{00000003-491D-4CDC-9232-83A59250435D}"/>
                </c:ext>
              </c:extLst>
            </c:dLbl>
            <c:dLbl>
              <c:idx val="5"/>
              <c:tx>
                <c:rich>
                  <a:bodyPr/>
                  <a:lstStyle/>
                  <a:p>
                    <a:r>
                      <a:rPr lang="en-US" dirty="0"/>
                      <a:t>64%</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91D-4CDC-9232-83A59250435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Roboto" pitchFamily="2" charset="0"/>
                    <a:ea typeface="Roboto" pitchFamily="2" charset="0"/>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Unknown </c:v>
                </c:pt>
                <c:pt idx="1">
                  <c:v>Other </c:v>
                </c:pt>
                <c:pt idx="2">
                  <c:v>Latinx </c:v>
                </c:pt>
                <c:pt idx="3">
                  <c:v>African American </c:v>
                </c:pt>
                <c:pt idx="4">
                  <c:v>AANHPI</c:v>
                </c:pt>
                <c:pt idx="5">
                  <c:v>White </c:v>
                </c:pt>
              </c:strCache>
            </c:strRef>
          </c:cat>
          <c:val>
            <c:numRef>
              <c:f>Sheet1!$B$2:$B$7</c:f>
              <c:numCache>
                <c:formatCode>General</c:formatCode>
                <c:ptCount val="6"/>
                <c:pt idx="0">
                  <c:v>3</c:v>
                </c:pt>
                <c:pt idx="1">
                  <c:v>1</c:v>
                </c:pt>
                <c:pt idx="2">
                  <c:v>10</c:v>
                </c:pt>
                <c:pt idx="3">
                  <c:v>4</c:v>
                </c:pt>
                <c:pt idx="4">
                  <c:v>17</c:v>
                </c:pt>
                <c:pt idx="5">
                  <c:v>64</c:v>
                </c:pt>
              </c:numCache>
            </c:numRef>
          </c:val>
          <c:extLst>
            <c:ext xmlns:c16="http://schemas.microsoft.com/office/drawing/2014/chart" uri="{C3380CC4-5D6E-409C-BE32-E72D297353CC}">
              <c16:uniqueId val="{0000000C-491D-4CDC-9232-83A59250435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'7.3 CCC Leaders'!$A$4</c:f>
              <c:strCache>
                <c:ptCount val="1"/>
                <c:pt idx="0">
                  <c:v>ENROLLMENT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BF9-438F-B31B-59697310EA36}"/>
              </c:ext>
            </c:extLst>
          </c:dPt>
          <c:dPt>
            <c:idx val="1"/>
            <c:bubble3D val="0"/>
            <c:spPr>
              <a:solidFill>
                <a:schemeClr val="accent3"/>
              </a:solidFill>
              <a:ln w="19050">
                <a:noFill/>
              </a:ln>
              <a:effectLst/>
            </c:spPr>
            <c:extLst>
              <c:ext xmlns:c16="http://schemas.microsoft.com/office/drawing/2014/chart" uri="{C3380CC4-5D6E-409C-BE32-E72D297353CC}">
                <c16:uniqueId val="{00000003-FBF9-438F-B31B-59697310EA36}"/>
              </c:ext>
            </c:extLst>
          </c:dPt>
          <c:dPt>
            <c:idx val="2"/>
            <c:bubble3D val="0"/>
            <c:spPr>
              <a:solidFill>
                <a:schemeClr val="accent2"/>
              </a:solidFill>
              <a:ln w="19050">
                <a:noFill/>
              </a:ln>
              <a:effectLst/>
            </c:spPr>
            <c:extLst>
              <c:ext xmlns:c16="http://schemas.microsoft.com/office/drawing/2014/chart" uri="{C3380CC4-5D6E-409C-BE32-E72D297353CC}">
                <c16:uniqueId val="{00000005-FBF9-438F-B31B-59697310EA36}"/>
              </c:ext>
            </c:extLst>
          </c:dPt>
          <c:dPt>
            <c:idx val="3"/>
            <c:bubble3D val="0"/>
            <c:spPr>
              <a:solidFill>
                <a:schemeClr val="accent6"/>
              </a:solidFill>
              <a:ln w="19050">
                <a:noFill/>
              </a:ln>
              <a:effectLst/>
            </c:spPr>
            <c:extLst>
              <c:ext xmlns:c16="http://schemas.microsoft.com/office/drawing/2014/chart" uri="{C3380CC4-5D6E-409C-BE32-E72D297353CC}">
                <c16:uniqueId val="{00000007-FBF9-438F-B31B-59697310EA36}"/>
              </c:ext>
            </c:extLst>
          </c:dPt>
          <c:dPt>
            <c:idx val="4"/>
            <c:bubble3D val="0"/>
            <c:spPr>
              <a:solidFill>
                <a:srgbClr val="77A9A6"/>
              </a:solidFill>
              <a:ln w="19050">
                <a:noFill/>
              </a:ln>
              <a:effectLst/>
            </c:spPr>
            <c:extLst>
              <c:ext xmlns:c16="http://schemas.microsoft.com/office/drawing/2014/chart" uri="{C3380CC4-5D6E-409C-BE32-E72D297353CC}">
                <c16:uniqueId val="{00000009-FBF9-438F-B31B-59697310EA36}"/>
              </c:ext>
            </c:extLst>
          </c:dPt>
          <c:dPt>
            <c:idx val="5"/>
            <c:bubble3D val="0"/>
            <c:spPr>
              <a:solidFill>
                <a:srgbClr val="B4B396"/>
              </a:solidFill>
              <a:ln w="19050">
                <a:noFill/>
              </a:ln>
              <a:effectLst/>
            </c:spPr>
            <c:extLst>
              <c:ext xmlns:c16="http://schemas.microsoft.com/office/drawing/2014/chart" uri="{C3380CC4-5D6E-409C-BE32-E72D297353CC}">
                <c16:uniqueId val="{0000000B-FBF9-438F-B31B-59697310EA36}"/>
              </c:ext>
            </c:extLst>
          </c:dPt>
          <c:dLbls>
            <c:dLbl>
              <c:idx val="0"/>
              <c:layout>
                <c:manualLayout>
                  <c:x val="1.7872059694368076E-2"/>
                  <c:y val="-2.1657885559391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F9-438F-B31B-59697310EA36}"/>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Leaders'!$B$4:$G$4</c:f>
              <c:numCache>
                <c:formatCode>0%</c:formatCode>
                <c:ptCount val="6"/>
                <c:pt idx="0">
                  <c:v>6.2E-2</c:v>
                </c:pt>
                <c:pt idx="1">
                  <c:v>0.14299999999999999</c:v>
                </c:pt>
                <c:pt idx="2">
                  <c:v>0.44</c:v>
                </c:pt>
                <c:pt idx="3">
                  <c:v>4.2000000000000003E-2</c:v>
                </c:pt>
                <c:pt idx="4">
                  <c:v>4.5999999999999999E-2</c:v>
                </c:pt>
                <c:pt idx="5">
                  <c:v>0.26600000000000001</c:v>
                </c:pt>
              </c:numCache>
            </c:numRef>
          </c:val>
          <c:extLst>
            <c:ext xmlns:c16="http://schemas.microsoft.com/office/drawing/2014/chart" uri="{C3380CC4-5D6E-409C-BE32-E72D297353CC}">
              <c16:uniqueId val="{0000000C-FBF9-438F-B31B-59697310EA36}"/>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'7.3 CCC Leaders'!$A$4</c:f>
              <c:strCache>
                <c:ptCount val="1"/>
                <c:pt idx="0">
                  <c:v>ENROLLMENT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D7D-45E3-AD23-F6767C4DDF13}"/>
              </c:ext>
            </c:extLst>
          </c:dPt>
          <c:dPt>
            <c:idx val="1"/>
            <c:bubble3D val="0"/>
            <c:spPr>
              <a:solidFill>
                <a:schemeClr val="accent3"/>
              </a:solidFill>
              <a:ln w="19050">
                <a:noFill/>
              </a:ln>
              <a:effectLst/>
            </c:spPr>
            <c:extLst>
              <c:ext xmlns:c16="http://schemas.microsoft.com/office/drawing/2014/chart" uri="{C3380CC4-5D6E-409C-BE32-E72D297353CC}">
                <c16:uniqueId val="{00000003-5D7D-45E3-AD23-F6767C4DDF13}"/>
              </c:ext>
            </c:extLst>
          </c:dPt>
          <c:dPt>
            <c:idx val="2"/>
            <c:bubble3D val="0"/>
            <c:spPr>
              <a:solidFill>
                <a:schemeClr val="accent2"/>
              </a:solidFill>
              <a:ln w="19050">
                <a:noFill/>
              </a:ln>
              <a:effectLst/>
            </c:spPr>
            <c:extLst>
              <c:ext xmlns:c16="http://schemas.microsoft.com/office/drawing/2014/chart" uri="{C3380CC4-5D6E-409C-BE32-E72D297353CC}">
                <c16:uniqueId val="{00000005-5D7D-45E3-AD23-F6767C4DDF13}"/>
              </c:ext>
            </c:extLst>
          </c:dPt>
          <c:dPt>
            <c:idx val="3"/>
            <c:bubble3D val="0"/>
            <c:spPr>
              <a:solidFill>
                <a:schemeClr val="accent6"/>
              </a:solidFill>
              <a:ln w="19050">
                <a:noFill/>
              </a:ln>
              <a:effectLst/>
            </c:spPr>
            <c:extLst>
              <c:ext xmlns:c16="http://schemas.microsoft.com/office/drawing/2014/chart" uri="{C3380CC4-5D6E-409C-BE32-E72D297353CC}">
                <c16:uniqueId val="{00000007-5D7D-45E3-AD23-F6767C4DDF13}"/>
              </c:ext>
            </c:extLst>
          </c:dPt>
          <c:dPt>
            <c:idx val="4"/>
            <c:bubble3D val="0"/>
            <c:spPr>
              <a:solidFill>
                <a:srgbClr val="77A9A6"/>
              </a:solidFill>
              <a:ln w="19050">
                <a:noFill/>
              </a:ln>
              <a:effectLst/>
            </c:spPr>
            <c:extLst>
              <c:ext xmlns:c16="http://schemas.microsoft.com/office/drawing/2014/chart" uri="{C3380CC4-5D6E-409C-BE32-E72D297353CC}">
                <c16:uniqueId val="{00000009-5D7D-45E3-AD23-F6767C4DDF13}"/>
              </c:ext>
            </c:extLst>
          </c:dPt>
          <c:dPt>
            <c:idx val="5"/>
            <c:bubble3D val="0"/>
            <c:spPr>
              <a:solidFill>
                <a:srgbClr val="B4B396"/>
              </a:solidFill>
              <a:ln w="19050">
                <a:noFill/>
              </a:ln>
              <a:effectLst/>
            </c:spPr>
            <c:extLst>
              <c:ext xmlns:c16="http://schemas.microsoft.com/office/drawing/2014/chart" uri="{C3380CC4-5D6E-409C-BE32-E72D297353CC}">
                <c16:uniqueId val="{0000000B-5D7D-45E3-AD23-F6767C4DDF13}"/>
              </c:ext>
            </c:extLst>
          </c:dPt>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tx1"/>
                    </a:solidFill>
                    <a:latin typeface="Roboto" pitchFamily="2" charset="0"/>
                    <a:ea typeface="Roboto" pitchFamily="2" charset="0"/>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Leaders'!$B$4:$G$4</c:f>
              <c:numCache>
                <c:formatCode>0%</c:formatCode>
                <c:ptCount val="6"/>
                <c:pt idx="0">
                  <c:v>6.2E-2</c:v>
                </c:pt>
                <c:pt idx="1">
                  <c:v>0.14299999999999999</c:v>
                </c:pt>
                <c:pt idx="2">
                  <c:v>0.44</c:v>
                </c:pt>
                <c:pt idx="3">
                  <c:v>4.2000000000000003E-2</c:v>
                </c:pt>
                <c:pt idx="4">
                  <c:v>4.5999999999999999E-2</c:v>
                </c:pt>
                <c:pt idx="5">
                  <c:v>0.26600000000000001</c:v>
                </c:pt>
              </c:numCache>
            </c:numRef>
          </c:val>
          <c:extLst>
            <c:ext xmlns:c16="http://schemas.microsoft.com/office/drawing/2014/chart" uri="{C3380CC4-5D6E-409C-BE32-E72D297353CC}">
              <c16:uniqueId val="{0000000C-5D7D-45E3-AD23-F6767C4DDF13}"/>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'7.3 CCC Leaders'!$A$5</c:f>
              <c:strCache>
                <c:ptCount val="1"/>
                <c:pt idx="0">
                  <c:v>TENURED FACULTY</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CD7-4A2E-B257-129969FD0BAE}"/>
              </c:ext>
            </c:extLst>
          </c:dPt>
          <c:dPt>
            <c:idx val="1"/>
            <c:bubble3D val="0"/>
            <c:spPr>
              <a:solidFill>
                <a:schemeClr val="accent3"/>
              </a:solidFill>
              <a:ln w="19050">
                <a:noFill/>
              </a:ln>
              <a:effectLst/>
            </c:spPr>
            <c:extLst>
              <c:ext xmlns:c16="http://schemas.microsoft.com/office/drawing/2014/chart" uri="{C3380CC4-5D6E-409C-BE32-E72D297353CC}">
                <c16:uniqueId val="{00000003-7CD7-4A2E-B257-129969FD0BAE}"/>
              </c:ext>
            </c:extLst>
          </c:dPt>
          <c:dPt>
            <c:idx val="2"/>
            <c:bubble3D val="0"/>
            <c:spPr>
              <a:solidFill>
                <a:schemeClr val="accent2"/>
              </a:solidFill>
              <a:ln w="19050">
                <a:noFill/>
              </a:ln>
              <a:effectLst/>
            </c:spPr>
            <c:extLst>
              <c:ext xmlns:c16="http://schemas.microsoft.com/office/drawing/2014/chart" uri="{C3380CC4-5D6E-409C-BE32-E72D297353CC}">
                <c16:uniqueId val="{00000005-7CD7-4A2E-B257-129969FD0BAE}"/>
              </c:ext>
            </c:extLst>
          </c:dPt>
          <c:dPt>
            <c:idx val="3"/>
            <c:bubble3D val="0"/>
            <c:spPr>
              <a:solidFill>
                <a:schemeClr val="accent6"/>
              </a:solidFill>
              <a:ln w="19050">
                <a:noFill/>
              </a:ln>
              <a:effectLst/>
            </c:spPr>
            <c:extLst>
              <c:ext xmlns:c16="http://schemas.microsoft.com/office/drawing/2014/chart" uri="{C3380CC4-5D6E-409C-BE32-E72D297353CC}">
                <c16:uniqueId val="{00000007-7CD7-4A2E-B257-129969FD0BAE}"/>
              </c:ext>
            </c:extLst>
          </c:dPt>
          <c:dPt>
            <c:idx val="4"/>
            <c:bubble3D val="0"/>
            <c:spPr>
              <a:solidFill>
                <a:srgbClr val="77A9A6"/>
              </a:solidFill>
              <a:ln w="19050">
                <a:noFill/>
              </a:ln>
              <a:effectLst/>
            </c:spPr>
            <c:extLst>
              <c:ext xmlns:c16="http://schemas.microsoft.com/office/drawing/2014/chart" uri="{C3380CC4-5D6E-409C-BE32-E72D297353CC}">
                <c16:uniqueId val="{00000009-7CD7-4A2E-B257-129969FD0BAE}"/>
              </c:ext>
            </c:extLst>
          </c:dPt>
          <c:dPt>
            <c:idx val="5"/>
            <c:bubble3D val="0"/>
            <c:spPr>
              <a:solidFill>
                <a:srgbClr val="B4B396"/>
              </a:solidFill>
              <a:ln w="19050">
                <a:noFill/>
              </a:ln>
              <a:effectLst/>
            </c:spPr>
            <c:extLst>
              <c:ext xmlns:c16="http://schemas.microsoft.com/office/drawing/2014/chart" uri="{C3380CC4-5D6E-409C-BE32-E72D297353CC}">
                <c16:uniqueId val="{0000000B-7CD7-4A2E-B257-129969FD0BAE}"/>
              </c:ext>
            </c:extLst>
          </c:dPt>
          <c:dLbls>
            <c:dLbl>
              <c:idx val="0"/>
              <c:layout>
                <c:manualLayout>
                  <c:x val="5.6761071131105406E-3"/>
                  <c:y val="-2.7605975833129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D7-4A2E-B257-129969FD0BAE}"/>
                </c:ext>
              </c:extLst>
            </c:dLbl>
            <c:dLbl>
              <c:idx val="1"/>
              <c:layout>
                <c:manualLayout>
                  <c:x val="1.0147501572461833E-2"/>
                  <c:y val="-2.1147344657784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D7-4A2E-B257-129969FD0BAE}"/>
                </c:ext>
              </c:extLst>
            </c:dLbl>
            <c:dLbl>
              <c:idx val="2"/>
              <c:layout>
                <c:manualLayout>
                  <c:x val="1.5899121949081978E-2"/>
                  <c:y val="-2.1526823884519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D7-4A2E-B257-129969FD0BAE}"/>
                </c:ext>
              </c:extLst>
            </c:dLbl>
            <c:dLbl>
              <c:idx val="3"/>
              <c:layout>
                <c:manualLayout>
                  <c:x val="0.15589001537716218"/>
                  <c:y val="4.7790609396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D7-4A2E-B257-129969FD0BAE}"/>
                </c:ext>
              </c:extLst>
            </c:dLbl>
            <c:dLbl>
              <c:idx val="4"/>
              <c:layout>
                <c:manualLayout>
                  <c:x val="1.5899121949082124E-2"/>
                  <c:y val="2.421767687008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D7-4A2E-B257-129969FD0BAE}"/>
                </c:ext>
              </c:extLst>
            </c:dLbl>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tx1"/>
                    </a:solidFill>
                    <a:latin typeface="Robot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'7.3 CCC Leaders'!$B$3:$G$3</c:f>
              <c:strCache>
                <c:ptCount val="6"/>
                <c:pt idx="0">
                  <c:v>African American</c:v>
                </c:pt>
                <c:pt idx="1">
                  <c:v>AANHPI</c:v>
                </c:pt>
                <c:pt idx="2">
                  <c:v>Latinx</c:v>
                </c:pt>
                <c:pt idx="3">
                  <c:v>Other </c:v>
                </c:pt>
                <c:pt idx="4">
                  <c:v>Unknown</c:v>
                </c:pt>
                <c:pt idx="5">
                  <c:v>White</c:v>
                </c:pt>
              </c:strCache>
            </c:strRef>
          </c:cat>
          <c:val>
            <c:numRef>
              <c:f>'7.3 CCC Leaders'!$B$5:$G$5</c:f>
              <c:numCache>
                <c:formatCode>0%</c:formatCode>
                <c:ptCount val="6"/>
                <c:pt idx="0">
                  <c:v>5.8000000000000003E-2</c:v>
                </c:pt>
                <c:pt idx="1">
                  <c:v>9.7000000000000003E-2</c:v>
                </c:pt>
                <c:pt idx="2">
                  <c:v>0.153</c:v>
                </c:pt>
                <c:pt idx="3">
                  <c:v>1.7999999999999999E-2</c:v>
                </c:pt>
                <c:pt idx="4">
                  <c:v>6.8000000000000005E-2</c:v>
                </c:pt>
                <c:pt idx="5">
                  <c:v>0.60499999999999998</c:v>
                </c:pt>
              </c:numCache>
            </c:numRef>
          </c:val>
          <c:extLst>
            <c:ext xmlns:c16="http://schemas.microsoft.com/office/drawing/2014/chart" uri="{C3380CC4-5D6E-409C-BE32-E72D297353CC}">
              <c16:uniqueId val="{0000000C-7CD7-4A2E-B257-129969FD0BAE}"/>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6435"/>
          </a:xfrm>
          <a:prstGeom prst="rect">
            <a:avLst/>
          </a:prstGeom>
        </p:spPr>
        <p:txBody>
          <a:bodyPr vert="horz" lIns="93162" tIns="46580" rIns="93162" bIns="46580"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1" cy="466435"/>
          </a:xfrm>
          <a:prstGeom prst="rect">
            <a:avLst/>
          </a:prstGeom>
        </p:spPr>
        <p:txBody>
          <a:bodyPr vert="horz" lIns="93162" tIns="46580" rIns="93162" bIns="46580" rtlCol="0"/>
          <a:lstStyle>
            <a:lvl1pPr algn="r">
              <a:defRPr sz="1200"/>
            </a:lvl1pPr>
          </a:lstStyle>
          <a:p>
            <a:fld id="{57DE9E0F-9181-4F4E-A5D0-0BDF08183710}" type="datetimeFigureOut">
              <a:rPr lang="en-US" smtClean="0"/>
              <a:t>6/9/2018</a:t>
            </a:fld>
            <a:endParaRPr lang="en-US" dirty="0"/>
          </a:p>
        </p:txBody>
      </p:sp>
      <p:sp>
        <p:nvSpPr>
          <p:cNvPr id="4" name="Footer Placeholder 3"/>
          <p:cNvSpPr>
            <a:spLocks noGrp="1"/>
          </p:cNvSpPr>
          <p:nvPr>
            <p:ph type="ftr" sz="quarter" idx="2"/>
          </p:nvPr>
        </p:nvSpPr>
        <p:spPr>
          <a:xfrm>
            <a:off x="0" y="8829968"/>
            <a:ext cx="3037841" cy="466434"/>
          </a:xfrm>
          <a:prstGeom prst="rect">
            <a:avLst/>
          </a:prstGeom>
        </p:spPr>
        <p:txBody>
          <a:bodyPr vert="horz" lIns="93162" tIns="46580" rIns="93162" bIns="465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1" cy="466434"/>
          </a:xfrm>
          <a:prstGeom prst="rect">
            <a:avLst/>
          </a:prstGeom>
        </p:spPr>
        <p:txBody>
          <a:bodyPr vert="horz" lIns="93162" tIns="46580" rIns="93162" bIns="46580" rtlCol="0" anchor="b"/>
          <a:lstStyle>
            <a:lvl1pPr algn="r">
              <a:defRPr sz="1200"/>
            </a:lvl1pPr>
          </a:lstStyle>
          <a:p>
            <a:fld id="{AB849ED7-4926-4A4D-8808-F3FA91306FCF}" type="slidenum">
              <a:rPr lang="en-US" smtClean="0"/>
              <a:t>‹#›</a:t>
            </a:fld>
            <a:endParaRPr lang="en-US" dirty="0"/>
          </a:p>
        </p:txBody>
      </p:sp>
    </p:spTree>
    <p:extLst>
      <p:ext uri="{BB962C8B-B14F-4D97-AF65-F5344CB8AC3E}">
        <p14:creationId xmlns:p14="http://schemas.microsoft.com/office/powerpoint/2010/main" val="149905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6435"/>
          </a:xfrm>
          <a:prstGeom prst="rect">
            <a:avLst/>
          </a:prstGeom>
        </p:spPr>
        <p:txBody>
          <a:bodyPr vert="horz" lIns="93162" tIns="46580" rIns="93162" bIns="46580" rtlCol="0"/>
          <a:lstStyle>
            <a:lvl1pPr algn="l">
              <a:defRPr sz="1200"/>
            </a:lvl1pPr>
          </a:lstStyle>
          <a:p>
            <a:endParaRPr lang="en-US" dirty="0"/>
          </a:p>
        </p:txBody>
      </p:sp>
      <p:sp>
        <p:nvSpPr>
          <p:cNvPr id="3" name="Date Placeholder 2"/>
          <p:cNvSpPr>
            <a:spLocks noGrp="1"/>
          </p:cNvSpPr>
          <p:nvPr>
            <p:ph type="dt" idx="1"/>
          </p:nvPr>
        </p:nvSpPr>
        <p:spPr>
          <a:xfrm>
            <a:off x="3970939" y="0"/>
            <a:ext cx="3037841" cy="466435"/>
          </a:xfrm>
          <a:prstGeom prst="rect">
            <a:avLst/>
          </a:prstGeom>
        </p:spPr>
        <p:txBody>
          <a:bodyPr vert="horz" lIns="93162" tIns="46580" rIns="93162" bIns="46580" rtlCol="0"/>
          <a:lstStyle>
            <a:lvl1pPr algn="r">
              <a:defRPr sz="1200"/>
            </a:lvl1pPr>
          </a:lstStyle>
          <a:p>
            <a:fld id="{117E8CCE-73F2-4DE5-88D1-9B00B94DD129}" type="datetimeFigureOut">
              <a:rPr lang="en-US" smtClean="0"/>
              <a:t>6/9/2018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0" rIns="93162" bIns="46580"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62" tIns="46580" rIns="93162"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1" cy="466434"/>
          </a:xfrm>
          <a:prstGeom prst="rect">
            <a:avLst/>
          </a:prstGeom>
        </p:spPr>
        <p:txBody>
          <a:bodyPr vert="horz" lIns="93162" tIns="46580" rIns="93162"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1" cy="466434"/>
          </a:xfrm>
          <a:prstGeom prst="rect">
            <a:avLst/>
          </a:prstGeom>
        </p:spPr>
        <p:txBody>
          <a:bodyPr vert="horz" lIns="93162" tIns="46580" rIns="93162" bIns="46580" rtlCol="0" anchor="b"/>
          <a:lstStyle>
            <a:lvl1pPr algn="r">
              <a:defRPr sz="1200"/>
            </a:lvl1pPr>
          </a:lstStyle>
          <a:p>
            <a:fld id="{155F4B65-8D95-4D3B-8855-8641E39FB7FD}" type="slidenum">
              <a:rPr lang="en-US" smtClean="0"/>
              <a:t>‹#›</a:t>
            </a:fld>
            <a:endParaRPr lang="en-US" dirty="0"/>
          </a:p>
        </p:txBody>
      </p:sp>
    </p:spTree>
    <p:extLst>
      <p:ext uri="{BB962C8B-B14F-4D97-AF65-F5344CB8AC3E}">
        <p14:creationId xmlns:p14="http://schemas.microsoft.com/office/powerpoint/2010/main" val="101352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Introduction to presentation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838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Demystifying the myth – Is it really true that there aren’t many qualified Latinx, African Americans, AANHPI’s to fill these top leadership roles?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853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Demystifying the myth – Is it really true that there aren’t many qualified Latinx, African Americans, AANHPI’s to fill these top leadership roles?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97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 while all of our recommendations are different, there is some overlap with some of them. I suggest you focus on two main themes here:</a:t>
            </a:r>
          </a:p>
          <a:p>
            <a:endParaRPr lang="en-US" dirty="0"/>
          </a:p>
          <a:p>
            <a:pPr marL="228600" indent="-228600">
              <a:buAutoNum type="arabicPeriod"/>
            </a:pPr>
            <a:r>
              <a:rPr lang="en-US" dirty="0"/>
              <a:t>On the annual collection of data, you could emphasize the following recommendations:</a:t>
            </a:r>
          </a:p>
          <a:p>
            <a:pPr marL="228600" indent="-228600">
              <a:buFont typeface="Arial" panose="020B0604020202020204" pitchFamily="34" charset="0"/>
              <a:buChar char="•"/>
            </a:pPr>
            <a:r>
              <a:rPr lang="en-US" dirty="0"/>
              <a:t>The UC, CSU and California Community Colleges should annually collect data, disaggregated by race, ethnicity, and gender, for campus leadership and academic senate positions (you might want to talk about the difficulty in getting the data for our report and how we were denied access to a lot of the data) </a:t>
            </a:r>
          </a:p>
          <a:p>
            <a:pPr marL="228600" indent="-228600">
              <a:buFont typeface="Arial" panose="020B0604020202020204" pitchFamily="34" charset="0"/>
              <a:buChar char="•"/>
            </a:pPr>
            <a:r>
              <a:rPr lang="en-US" dirty="0"/>
              <a:t>The UC, CSU and California Community Colleges should be submitting a bi-annual analysis of leadership, faculty and academic senate diversity by race, ethnicity and gender that includes defined goals for improving inclusivity </a:t>
            </a:r>
          </a:p>
          <a:p>
            <a:pPr marL="0" indent="0">
              <a:buFont typeface="Arial" panose="020B0604020202020204" pitchFamily="34" charset="0"/>
              <a:buNone/>
            </a:pPr>
            <a:endParaRPr lang="en-US" dirty="0"/>
          </a:p>
          <a:p>
            <a:pPr marL="0" indent="0">
              <a:buNone/>
            </a:pPr>
            <a:r>
              <a:rPr lang="en-US" dirty="0"/>
              <a:t>2. On the role of college Presidents/Chancellors in hiring, you could emphasize the following recommendations:</a:t>
            </a:r>
          </a:p>
          <a:p>
            <a:pPr marL="171450" indent="-171450">
              <a:buFont typeface="Arial" panose="020B0604020202020204" pitchFamily="34" charset="0"/>
              <a:buChar char="•"/>
            </a:pPr>
            <a:r>
              <a:rPr lang="en-US" dirty="0"/>
              <a:t>College leaders should, first and foremost, require diverse applicant pools and they should have the courage and leadership to start searches all over again if the applicant pool did not result in an adequate number of competitive candidates from diverse backgrounds:</a:t>
            </a:r>
          </a:p>
          <a:p>
            <a:pPr marL="171450" indent="-171450">
              <a:buFont typeface="Arial" panose="020B0604020202020204" pitchFamily="34" charset="0"/>
              <a:buChar char="•"/>
            </a:pPr>
            <a:r>
              <a:rPr lang="en-US" dirty="0"/>
              <a:t>College Presidents and senior leadership need to provide clear, unambiguous guidance to hiring committees about Proposition 209 compliance while ensuring an understanding for how to identify and recruit diverse applicants; </a:t>
            </a:r>
          </a:p>
          <a:p>
            <a:pPr marL="171450" indent="-171450">
              <a:buFont typeface="Arial" panose="020B0604020202020204" pitchFamily="34" charset="0"/>
              <a:buChar char="•"/>
            </a:pPr>
            <a:r>
              <a:rPr lang="en-US" dirty="0"/>
              <a:t>Once colleges are successful in bringing on diverse leaders to their campuses, college Presidents and senior leadership need to develop  clear pathways to leadership and invest in leadership development opportunities to create a pipeline of staff from diverse groups to enter leadership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259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 while all of our recommendations are different, there is some overlap with some of them. I suggest you focus on two main themes here:</a:t>
            </a:r>
          </a:p>
          <a:p>
            <a:endParaRPr lang="en-US" dirty="0"/>
          </a:p>
          <a:p>
            <a:pPr marL="228600" indent="-228600">
              <a:buAutoNum type="arabicPeriod"/>
            </a:pPr>
            <a:r>
              <a:rPr lang="en-US" dirty="0"/>
              <a:t>On the annual collection of data, you could emphasize the following recommendations:</a:t>
            </a:r>
          </a:p>
          <a:p>
            <a:pPr marL="228600" indent="-228600">
              <a:buFont typeface="Arial" panose="020B0604020202020204" pitchFamily="34" charset="0"/>
              <a:buChar char="•"/>
            </a:pPr>
            <a:r>
              <a:rPr lang="en-US" dirty="0"/>
              <a:t>The UC, CSU and California Community Colleges should annually collect data, disaggregated by race, ethnicity, and gender, for campus leadership and academic senate positions (you might want to talk about the difficulty in getting the data for our report and how we were denied access to a lot of the data) </a:t>
            </a:r>
          </a:p>
          <a:p>
            <a:pPr marL="228600" indent="-228600">
              <a:buFont typeface="Arial" panose="020B0604020202020204" pitchFamily="34" charset="0"/>
              <a:buChar char="•"/>
            </a:pPr>
            <a:r>
              <a:rPr lang="en-US" dirty="0"/>
              <a:t>The UC, CSU and California Community Colleges should be submitting a bi-annual analysis of leadership, faculty and academic senate diversity by race, ethnicity and gender that includes defined goals for improving inclusivity </a:t>
            </a:r>
          </a:p>
          <a:p>
            <a:pPr marL="0" indent="0">
              <a:buFont typeface="Arial" panose="020B0604020202020204" pitchFamily="34" charset="0"/>
              <a:buNone/>
            </a:pPr>
            <a:endParaRPr lang="en-US" dirty="0"/>
          </a:p>
          <a:p>
            <a:pPr marL="0" indent="0">
              <a:buNone/>
            </a:pPr>
            <a:r>
              <a:rPr lang="en-US" dirty="0"/>
              <a:t>2. On the role of college Presidents/Chancellors in hiring, you could emphasize the following recommendations:</a:t>
            </a:r>
          </a:p>
          <a:p>
            <a:pPr marL="171450" indent="-171450">
              <a:buFont typeface="Arial" panose="020B0604020202020204" pitchFamily="34" charset="0"/>
              <a:buChar char="•"/>
            </a:pPr>
            <a:r>
              <a:rPr lang="en-US" dirty="0"/>
              <a:t>College leaders should, first and foremost, require diverse applicant pools and they should have the courage and leadership to start searches all over again if the applicant pool did not result in an adequate number of competitive candidates from diverse backgrounds:</a:t>
            </a:r>
          </a:p>
          <a:p>
            <a:pPr marL="171450" indent="-171450">
              <a:buFont typeface="Arial" panose="020B0604020202020204" pitchFamily="34" charset="0"/>
              <a:buChar char="•"/>
            </a:pPr>
            <a:r>
              <a:rPr lang="en-US" dirty="0"/>
              <a:t>College Presidents and senior leadership need to provide clear, unambiguous guidance to hiring committees about Proposition 209 compliance while ensuring an understanding for how to identify and recruit diverse applicants; </a:t>
            </a:r>
          </a:p>
          <a:p>
            <a:pPr marL="171450" indent="-171450">
              <a:buFont typeface="Arial" panose="020B0604020202020204" pitchFamily="34" charset="0"/>
              <a:buChar char="•"/>
            </a:pPr>
            <a:r>
              <a:rPr lang="en-US" dirty="0"/>
              <a:t>Once colleges are successful in bringing on diverse leaders to their campuses, college Presidents and senior leadership need to develop  clear pathways to leadership and invest in leadership development opportunities to create a pipeline of staff from diverse groups to enter leadership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91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 while all of our recommendations are different, there is some overlap with some of them. I suggest you focus on two main themes here:</a:t>
            </a:r>
          </a:p>
          <a:p>
            <a:endParaRPr lang="en-US" dirty="0"/>
          </a:p>
          <a:p>
            <a:pPr marL="228600" indent="-228600">
              <a:buAutoNum type="arabicPeriod"/>
            </a:pPr>
            <a:r>
              <a:rPr lang="en-US" dirty="0"/>
              <a:t>On the annual collection of data, you could emphasize the following recommendations:</a:t>
            </a:r>
          </a:p>
          <a:p>
            <a:pPr marL="228600" indent="-228600">
              <a:buFont typeface="Arial" panose="020B0604020202020204" pitchFamily="34" charset="0"/>
              <a:buChar char="•"/>
            </a:pPr>
            <a:r>
              <a:rPr lang="en-US" dirty="0"/>
              <a:t>The UC, CSU and California Community Colleges should annually collect data, disaggregated by race, ethnicity, and gender, for campus leadership and academic senate positions (you might want to talk about the difficulty in getting the data for our report and how we were denied access to a lot of the data) </a:t>
            </a:r>
          </a:p>
          <a:p>
            <a:pPr marL="228600" indent="-228600">
              <a:buFont typeface="Arial" panose="020B0604020202020204" pitchFamily="34" charset="0"/>
              <a:buChar char="•"/>
            </a:pPr>
            <a:r>
              <a:rPr lang="en-US" dirty="0"/>
              <a:t>The UC, CSU and California Community Colleges should be submitting a bi-annual analysis of leadership, faculty and academic senate diversity by race, ethnicity and gender that includes defined goals for improving inclusivity </a:t>
            </a:r>
          </a:p>
          <a:p>
            <a:pPr marL="0" indent="0">
              <a:buFont typeface="Arial" panose="020B0604020202020204" pitchFamily="34" charset="0"/>
              <a:buNone/>
            </a:pPr>
            <a:endParaRPr lang="en-US" dirty="0"/>
          </a:p>
          <a:p>
            <a:pPr marL="0" indent="0">
              <a:buNone/>
            </a:pPr>
            <a:r>
              <a:rPr lang="en-US" dirty="0"/>
              <a:t>2. On the role of college Presidents/Chancellors in hiring, you could emphasize the following recommendations:</a:t>
            </a:r>
          </a:p>
          <a:p>
            <a:pPr marL="171450" indent="-171450">
              <a:buFont typeface="Arial" panose="020B0604020202020204" pitchFamily="34" charset="0"/>
              <a:buChar char="•"/>
            </a:pPr>
            <a:r>
              <a:rPr lang="en-US" dirty="0"/>
              <a:t>College leaders should, first and foremost, require diverse applicant pools and they should have the courage and leadership to start searches all over again if the applicant pool did not result in an adequate number of competitive candidates from diverse backgrounds:</a:t>
            </a:r>
          </a:p>
          <a:p>
            <a:pPr marL="171450" indent="-171450">
              <a:buFont typeface="Arial" panose="020B0604020202020204" pitchFamily="34" charset="0"/>
              <a:buChar char="•"/>
            </a:pPr>
            <a:r>
              <a:rPr lang="en-US" dirty="0"/>
              <a:t>College Presidents and senior leadership need to provide clear, unambiguous guidance to hiring committees about Proposition 209 compliance while ensuring an understanding for how to identify and recruit diverse applicants; </a:t>
            </a:r>
          </a:p>
          <a:p>
            <a:pPr marL="171450" indent="-171450">
              <a:buFont typeface="Arial" panose="020B0604020202020204" pitchFamily="34" charset="0"/>
              <a:buChar char="•"/>
            </a:pPr>
            <a:r>
              <a:rPr lang="en-US" dirty="0"/>
              <a:t>Once colleges are successful in bringing on diverse leaders to their campuses, college Presidents and senior leadership need to develop  clear pathways to leadership and invest in leadership development opportunities to create a pipeline of staff from diverse groups to enter leadership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31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College leaders should, first and foremost, require diverse applicant pools and they should have the courage and leadership to start searches all over again if the applicant pool did not result in an adequate number of competitive candidates from diverse backgrounds</a:t>
            </a:r>
          </a:p>
          <a:p>
            <a:pPr marL="171450" indent="-171450">
              <a:buFont typeface="Arial" panose="020B0604020202020204" pitchFamily="34" charset="0"/>
              <a:buChar char="•"/>
            </a:pPr>
            <a:r>
              <a:rPr lang="en-US" dirty="0"/>
              <a:t>College Presidents and senior leadership need to provide clear, unambiguous guidance to hiring committees about Proposition 209 compliance while ensuring an understanding for how to identify and recruit diverse applicants; </a:t>
            </a:r>
          </a:p>
          <a:p>
            <a:pPr marL="171450" indent="-171450">
              <a:buFont typeface="Arial" panose="020B0604020202020204" pitchFamily="34" charset="0"/>
              <a:buChar char="•"/>
            </a:pPr>
            <a:r>
              <a:rPr lang="en-US" dirty="0"/>
              <a:t>Once colleges are successful in bringing on diverse leaders to their campuses, college Presidents and senior leadership need to develop  clear pathways to leadership and invest in leadership development opportunities to create a pipeline of staff from diverse groups to enter leadership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94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C0FD8-EDC9-4062-8A1B-466FFB24CE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65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42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28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0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an essay on the importance of Black teachers teaching Black students, the remarks of a 9th grade teacher’s (David Jackson) experiences in the classroom are easily transferred to the college environment. Acknowledging that the amount of melanin in his skin does not grant him superpowers, he nonetheless concludes that having a shared racial identity with his students allows him to “see their charms and challenges without the filters of ‘urban,’ ‘minority’ or ‘at risk.’”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722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27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public and private colleges and universities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571AD-9FD2-42FA-9F46-2C6954E79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60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F4B65-8D95-4D3B-8855-8641E39FB7FD}" type="slidenum">
              <a:rPr lang="en-US" smtClean="0"/>
              <a:t>14</a:t>
            </a:fld>
            <a:endParaRPr lang="en-US" dirty="0"/>
          </a:p>
        </p:txBody>
      </p:sp>
    </p:spTree>
    <p:extLst>
      <p:ext uri="{BB962C8B-B14F-4D97-AF65-F5344CB8AC3E}">
        <p14:creationId xmlns:p14="http://schemas.microsoft.com/office/powerpoint/2010/main" val="336757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bright spots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4B65-8D95-4D3B-8855-8641E39FB7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44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hyperlink" Target="http://www.nealanalytics.com/neal-creative/templates/"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BEC568-058D-463A-9B24-EB947C73903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21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153191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20075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4002407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311629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7827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373654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94846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991931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028606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429201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322162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6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531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6088142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5177346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031949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69943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a:t>
            </a:r>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79787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092732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4083215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35159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BEC568-058D-463A-9B24-EB947C73903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510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271692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835705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dirty="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1695614125"/>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dirty="0"/>
              <a:t>Click icon to add picture</a:t>
            </a:r>
          </a:p>
        </p:txBody>
      </p:sp>
    </p:spTree>
    <p:extLst>
      <p:ext uri="{BB962C8B-B14F-4D97-AF65-F5344CB8AC3E}">
        <p14:creationId xmlns:p14="http://schemas.microsoft.com/office/powerpoint/2010/main" val="3333938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2020972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497251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3245293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dirty="0"/>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1851464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998597-1E1F-4A5F-AE63-87732F56A431}" type="datetimeFigureOut">
              <a:rPr lang="en-US" smtClean="0"/>
              <a:pPr/>
              <a:t>6/9/2018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BEC568-058D-463A-9B24-EB947C739032}" type="slidenum">
              <a:rPr lang="en-US" smtClean="0"/>
              <a:pPr/>
              <a:t>‹#›</a:t>
            </a:fld>
            <a:endParaRPr lang="en-US" dirty="0"/>
          </a:p>
        </p:txBody>
      </p:sp>
    </p:spTree>
    <p:extLst>
      <p:ext uri="{BB962C8B-B14F-4D97-AF65-F5344CB8AC3E}">
        <p14:creationId xmlns:p14="http://schemas.microsoft.com/office/powerpoint/2010/main" val="409767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21052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52649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9D56C91-A2F5-461E-AE64-1A0B7577A3E8}" type="datetime1">
              <a:rPr lang="en-US" smtClean="0"/>
              <a:pPr/>
              <a:t>6/9/2018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72561-B1CB-46CD-A94B-4214E0178732}" type="slidenum">
              <a:rPr lang="en-US" smtClean="0"/>
              <a:pPr/>
              <a:t>‹#›</a:t>
            </a:fld>
            <a:endParaRPr lang="en-US" dirty="0"/>
          </a:p>
        </p:txBody>
      </p:sp>
      <p:sp>
        <p:nvSpPr>
          <p:cNvPr id="8" name="Content Placeholder 7"/>
          <p:cNvSpPr>
            <a:spLocks noGrp="1"/>
          </p:cNvSpPr>
          <p:nvPr>
            <p:ph sz="quarter" idx="1"/>
          </p:nvPr>
        </p:nvSpPr>
        <p:spPr>
          <a:xfrm>
            <a:off x="609600" y="1219200"/>
            <a:ext cx="10972800" cy="1870769"/>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97408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8BD5-7698-4235-8DA2-4D2B34328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5CA5A-280A-44B5-A716-31823A07007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48C99E-6476-4C24-BFCE-66025A35C1C2}"/>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4992278B-2E9D-4299-ACAB-884057BDB1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1CB1A-4814-4E8A-B23C-6FAA51B6D61C}"/>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537890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66C8-DA23-4ADB-95A8-21E7BEAE1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12662-F837-4B66-9D97-93415E83B0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4F4D0-0F49-4302-BCA7-0205AAE21B89}"/>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882D2542-5CEE-4DB9-9EA7-52CB318B26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A7E3E8-DA27-47FA-9615-AD22063EE4F6}"/>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207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9CFE-9387-4464-B0E1-84CF5185812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74102-7802-45FF-BA2C-027BE6359F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42A54A-0E83-4D44-8080-968B4288E8F1}"/>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7A583F5A-ED97-45F4-A3F9-EF854F8AC3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C9FA43-CE36-4E3F-BEED-278C9E3E1811}"/>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695290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7217-D731-401B-9370-D43F8C908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6A8F2-0782-408C-9CE3-B93B43718E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8DA118-A5B8-47BA-8956-F37427C26B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58290-3D2D-43D1-9182-A7648CB530EF}"/>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6" name="Footer Placeholder 5">
            <a:extLst>
              <a:ext uri="{FF2B5EF4-FFF2-40B4-BE49-F238E27FC236}">
                <a16:creationId xmlns:a16="http://schemas.microsoft.com/office/drawing/2014/main" id="{8B1B5F08-29C1-444A-AFB8-5C8BED2CA7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C1E4F4-0756-4966-9624-AA5085D1223B}"/>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180350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62C3-6D3E-4F45-A7CF-013DE848B6A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68A71-3ABA-4871-BC30-E01208DAB27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8A21D9-7A3D-4074-A800-1472A708265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D33A5-1A07-40BE-9182-9BD09392F3C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88B287-6427-43EF-AB84-A76619B3DA8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2BDBC-180B-45E6-B60E-8BC25A9BE4E7}"/>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8" name="Footer Placeholder 7">
            <a:extLst>
              <a:ext uri="{FF2B5EF4-FFF2-40B4-BE49-F238E27FC236}">
                <a16:creationId xmlns:a16="http://schemas.microsoft.com/office/drawing/2014/main" id="{68598E60-253A-4973-8C29-A6E8B6E07BB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E8C193-4A32-4128-ACA9-0B812FB32A8C}"/>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373379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73E3-C413-4E3D-ACD2-589AB7C1D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B5E9EA-6D46-4D9B-81C8-FCC82FEF9CB9}"/>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4" name="Footer Placeholder 3">
            <a:extLst>
              <a:ext uri="{FF2B5EF4-FFF2-40B4-BE49-F238E27FC236}">
                <a16:creationId xmlns:a16="http://schemas.microsoft.com/office/drawing/2014/main" id="{BCB4FBE3-9B9F-49E0-8419-284368BA48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23AC76-48BD-4CD8-AF18-29989348BE55}"/>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2189063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B69EB-7717-42AD-BBCF-02F65B2D9117}"/>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3" name="Footer Placeholder 2">
            <a:extLst>
              <a:ext uri="{FF2B5EF4-FFF2-40B4-BE49-F238E27FC236}">
                <a16:creationId xmlns:a16="http://schemas.microsoft.com/office/drawing/2014/main" id="{6A92C05B-09A0-4FD1-9723-DFD84CB9F37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8EDEC63-7EA4-4F12-B369-5788AA98012F}"/>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783454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EACC-88BF-42D6-B4F0-FFB2E4A6E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04CAE-8371-4B92-8C5D-F8517328E91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07AF9-A576-47C1-BA15-57DC58996CB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7D3BC2-578A-44F3-9F03-5B707FE8FBB9}"/>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6" name="Footer Placeholder 5">
            <a:extLst>
              <a:ext uri="{FF2B5EF4-FFF2-40B4-BE49-F238E27FC236}">
                <a16:creationId xmlns:a16="http://schemas.microsoft.com/office/drawing/2014/main" id="{FE0C439C-505E-4079-BCCF-35E0A0D795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F87626-FE65-4A18-A3CD-C36A7803F461}"/>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81828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112677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81C0-976D-48C3-9AA6-E4A0C06A7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AEF6FB-EAD9-4526-B3F7-0F2F31012DF5}"/>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10083917-143D-43FE-A860-78D069DD366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0BD6D-78BA-49B9-B654-FF4A31F79BA5}"/>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6" name="Footer Placeholder 5">
            <a:extLst>
              <a:ext uri="{FF2B5EF4-FFF2-40B4-BE49-F238E27FC236}">
                <a16:creationId xmlns:a16="http://schemas.microsoft.com/office/drawing/2014/main" id="{7D4110F3-B911-4721-B42B-DCA8FA24A9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A03C7D-3885-428C-85F0-50BFB0CC661B}"/>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1854339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806A-3F7C-4745-A6C6-4F03445C71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0B60A-164D-4E3C-9ADD-339ACE6779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C92E8-2F81-4F6C-B456-B586F65665BF}"/>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D12785CB-1538-459B-95D1-865C0BFB33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5B9558-F3DD-4FCE-8D32-2649DDEAC8BC}"/>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931688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2B782-8CD4-4B80-818C-A7938928842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D3CA9-0EDC-4905-8D04-3DD5E91283F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E9F65-B4C5-44BD-8980-B715E39A6505}"/>
              </a:ext>
            </a:extLst>
          </p:cNvPr>
          <p:cNvSpPr>
            <a:spLocks noGrp="1"/>
          </p:cNvSpPr>
          <p:nvPr>
            <p:ph type="dt" sz="half" idx="10"/>
          </p:nvPr>
        </p:nvSpPr>
        <p:spPr/>
        <p:txBody>
          <a:body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C827C4CE-A66E-4271-91AE-952D33FC7D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6F21AC-65EF-44AE-93F9-21237FE4740A}"/>
              </a:ext>
            </a:extLst>
          </p:cNvPr>
          <p:cNvSpPr>
            <a:spLocks noGrp="1"/>
          </p:cNvSpPr>
          <p:nvPr>
            <p:ph type="sldNum" sz="quarter" idx="12"/>
          </p:nvPr>
        </p:nvSpPr>
        <p:spPr/>
        <p:txBody>
          <a:bodyPr/>
          <a:lstStyle/>
          <a:p>
            <a:fld id="{D051E60F-1B10-4B88-A472-9A037A739207}" type="slidenum">
              <a:rPr lang="en-US" smtClean="0"/>
              <a:t>‹#›</a:t>
            </a:fld>
            <a:endParaRPr lang="en-US" dirty="0"/>
          </a:p>
        </p:txBody>
      </p:sp>
    </p:spTree>
    <p:extLst>
      <p:ext uri="{BB962C8B-B14F-4D97-AF65-F5344CB8AC3E}">
        <p14:creationId xmlns:p14="http://schemas.microsoft.com/office/powerpoint/2010/main" val="197963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334846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5522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7998597-1E1F-4A5F-AE63-87732F56A431}" type="datetimeFigureOut">
              <a:rPr lang="en-US" smtClean="0"/>
              <a:t>6/9/2018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6BEC568-058D-463A-9B24-EB947C739032}" type="slidenum">
              <a:rPr lang="en-US" smtClean="0"/>
              <a:t>‹#›</a:t>
            </a:fld>
            <a:endParaRPr lang="en-US" dirty="0"/>
          </a:p>
        </p:txBody>
      </p:sp>
    </p:spTree>
    <p:extLst>
      <p:ext uri="{BB962C8B-B14F-4D97-AF65-F5344CB8AC3E}">
        <p14:creationId xmlns:p14="http://schemas.microsoft.com/office/powerpoint/2010/main" val="276450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998597-1E1F-4A5F-AE63-87732F56A431}" type="datetimeFigureOut">
              <a:rPr lang="en-US" smtClean="0"/>
              <a:t>6/9/2018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BEC568-058D-463A-9B24-EB947C739032}" type="slidenum">
              <a:rPr lang="en-US" smtClean="0"/>
              <a:t>‹#›</a:t>
            </a:fld>
            <a:endParaRPr lang="en-US" dirty="0"/>
          </a:p>
        </p:txBody>
      </p:sp>
    </p:spTree>
    <p:extLst>
      <p:ext uri="{BB962C8B-B14F-4D97-AF65-F5344CB8AC3E}">
        <p14:creationId xmlns:p14="http://schemas.microsoft.com/office/powerpoint/2010/main" val="417316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7998597-1E1F-4A5F-AE63-87732F56A431}" type="datetimeFigureOut">
              <a:rPr lang="en-US" smtClean="0"/>
              <a:t>6/9/2018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6BEC568-058D-463A-9B24-EB947C73903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029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09613968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ADB9A-3B39-47A3-861B-2B70A6F1F85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73F4F-A3B6-49B4-B53D-FE1F22F37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126A4-336C-489F-AEE2-750FD5ABFE2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76BEA-801B-46DE-993D-9718A835BDA7}" type="datetimeFigureOut">
              <a:rPr lang="en-US" smtClean="0"/>
              <a:t>6/9/2018</a:t>
            </a:fld>
            <a:endParaRPr lang="en-US" dirty="0"/>
          </a:p>
        </p:txBody>
      </p:sp>
      <p:sp>
        <p:nvSpPr>
          <p:cNvPr id="5" name="Footer Placeholder 4">
            <a:extLst>
              <a:ext uri="{FF2B5EF4-FFF2-40B4-BE49-F238E27FC236}">
                <a16:creationId xmlns:a16="http://schemas.microsoft.com/office/drawing/2014/main" id="{460F34FE-2843-437B-AA38-46E9307B41E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7AE0E9-EDC9-4268-9DA1-2C40400F2F5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1E60F-1B10-4B88-A472-9A037A739207}" type="slidenum">
              <a:rPr lang="en-US" smtClean="0"/>
              <a:t>‹#›</a:t>
            </a:fld>
            <a:endParaRPr lang="en-US" dirty="0"/>
          </a:p>
        </p:txBody>
      </p:sp>
    </p:spTree>
    <p:extLst>
      <p:ext uri="{BB962C8B-B14F-4D97-AF65-F5344CB8AC3E}">
        <p14:creationId xmlns:p14="http://schemas.microsoft.com/office/powerpoint/2010/main" val="177306951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5.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6.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5.xm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5.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acebook.com/collegecampaign"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2.jpg"/><Relationship Id="rId5" Type="http://schemas.openxmlformats.org/officeDocument/2006/relationships/hyperlink" Target="http://twitter.com/collegeopp" TargetMode="Externa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5.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1A376-A490-40F9-921C-B418108AB836}"/>
              </a:ext>
            </a:extLst>
          </p:cNvPr>
          <p:cNvSpPr/>
          <p:nvPr/>
        </p:nvSpPr>
        <p:spPr>
          <a:xfrm>
            <a:off x="116007" y="5284693"/>
            <a:ext cx="117094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Roboto"/>
              </a:rPr>
              <a:t>CA Community College Mentoring Program</a:t>
            </a:r>
            <a:endParaRPr kumimoji="0" lang="en-US" sz="3600" b="1" i="0" u="none" strike="noStrike" kern="1200" cap="none" spc="0" normalizeH="0" baseline="0" noProof="0" dirty="0">
              <a:ln>
                <a:noFill/>
              </a:ln>
              <a:solidFill>
                <a:prstClr val="white"/>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a:ea typeface="+mn-ea"/>
                <a:cs typeface="+mn-cs"/>
              </a:rPr>
              <a:t>MICHELE SIQUEIROS</a:t>
            </a:r>
          </a:p>
        </p:txBody>
      </p:sp>
    </p:spTree>
    <p:extLst>
      <p:ext uri="{BB962C8B-B14F-4D97-AF65-F5344CB8AC3E}">
        <p14:creationId xmlns:p14="http://schemas.microsoft.com/office/powerpoint/2010/main" val="232597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1" name="Group 690">
            <a:extLst>
              <a:ext uri="{FF2B5EF4-FFF2-40B4-BE49-F238E27FC236}">
                <a16:creationId xmlns:a16="http://schemas.microsoft.com/office/drawing/2014/main" id="{5947C37C-DEB8-4566-BB15-4ACE35BBBF0D}"/>
              </a:ext>
            </a:extLst>
          </p:cNvPr>
          <p:cNvGrpSpPr/>
          <p:nvPr/>
        </p:nvGrpSpPr>
        <p:grpSpPr>
          <a:xfrm>
            <a:off x="4393005" y="1910076"/>
            <a:ext cx="7383021" cy="4845054"/>
            <a:chOff x="4610175" y="1910076"/>
            <a:chExt cx="7383021" cy="4845054"/>
          </a:xfrm>
        </p:grpSpPr>
        <p:grpSp>
          <p:nvGrpSpPr>
            <p:cNvPr id="327" name="Group 326">
              <a:extLst>
                <a:ext uri="{FF2B5EF4-FFF2-40B4-BE49-F238E27FC236}">
                  <a16:creationId xmlns:a16="http://schemas.microsoft.com/office/drawing/2014/main" id="{1062B73C-5FC8-4278-9597-355A6B8FBB80}"/>
                </a:ext>
              </a:extLst>
            </p:cNvPr>
            <p:cNvGrpSpPr/>
            <p:nvPr/>
          </p:nvGrpSpPr>
          <p:grpSpPr>
            <a:xfrm>
              <a:off x="4641982" y="2973665"/>
              <a:ext cx="7280378" cy="548221"/>
              <a:chOff x="4747514" y="1495577"/>
              <a:chExt cx="7280378" cy="548221"/>
            </a:xfrm>
          </p:grpSpPr>
          <p:grpSp>
            <p:nvGrpSpPr>
              <p:cNvPr id="137" name="Group 136">
                <a:extLst>
                  <a:ext uri="{FF2B5EF4-FFF2-40B4-BE49-F238E27FC236}">
                    <a16:creationId xmlns:a16="http://schemas.microsoft.com/office/drawing/2014/main" id="{6F65A2DF-AAC1-4A45-AA38-B9274373E23E}"/>
                  </a:ext>
                </a:extLst>
              </p:cNvPr>
              <p:cNvGrpSpPr/>
              <p:nvPr/>
            </p:nvGrpSpPr>
            <p:grpSpPr>
              <a:xfrm>
                <a:off x="7141951" y="1495577"/>
                <a:ext cx="4885941" cy="522261"/>
                <a:chOff x="4508307" y="3120608"/>
                <a:chExt cx="7379173" cy="585317"/>
              </a:xfrm>
              <a:solidFill>
                <a:srgbClr val="D15420"/>
              </a:solidFill>
            </p:grpSpPr>
            <p:grpSp>
              <p:nvGrpSpPr>
                <p:cNvPr id="138" name="Group 137">
                  <a:extLst>
                    <a:ext uri="{FF2B5EF4-FFF2-40B4-BE49-F238E27FC236}">
                      <a16:creationId xmlns:a16="http://schemas.microsoft.com/office/drawing/2014/main" id="{A2576771-B0B0-44D5-8A7B-C30585F7D2C9}"/>
                    </a:ext>
                  </a:extLst>
                </p:cNvPr>
                <p:cNvGrpSpPr/>
                <p:nvPr/>
              </p:nvGrpSpPr>
              <p:grpSpPr>
                <a:xfrm>
                  <a:off x="4508307" y="3152075"/>
                  <a:ext cx="3781722" cy="553850"/>
                  <a:chOff x="469767" y="2644997"/>
                  <a:chExt cx="4386613" cy="771436"/>
                </a:xfrm>
                <a:grpFill/>
              </p:grpSpPr>
              <p:pic>
                <p:nvPicPr>
                  <p:cNvPr id="148" name="Graphic 147" descr="User">
                    <a:extLst>
                      <a:ext uri="{FF2B5EF4-FFF2-40B4-BE49-F238E27FC236}">
                        <a16:creationId xmlns:a16="http://schemas.microsoft.com/office/drawing/2014/main" id="{9A567152-31E1-4464-AD12-557A0CC059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149" name="Graphic 148" descr="User">
                    <a:extLst>
                      <a:ext uri="{FF2B5EF4-FFF2-40B4-BE49-F238E27FC236}">
                        <a16:creationId xmlns:a16="http://schemas.microsoft.com/office/drawing/2014/main" id="{D4E0C577-8404-4035-872D-3FB8495446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150" name="Graphic 149" descr="User">
                    <a:extLst>
                      <a:ext uri="{FF2B5EF4-FFF2-40B4-BE49-F238E27FC236}">
                        <a16:creationId xmlns:a16="http://schemas.microsoft.com/office/drawing/2014/main" id="{B846E339-DFEA-46BB-92D4-2FBB7203FB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151" name="Graphic 150" descr="User">
                    <a:extLst>
                      <a:ext uri="{FF2B5EF4-FFF2-40B4-BE49-F238E27FC236}">
                        <a16:creationId xmlns:a16="http://schemas.microsoft.com/office/drawing/2014/main" id="{67B50823-C56E-4B2C-B367-B969A8B5BD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152" name="Graphic 151" descr="User">
                    <a:extLst>
                      <a:ext uri="{FF2B5EF4-FFF2-40B4-BE49-F238E27FC236}">
                        <a16:creationId xmlns:a16="http://schemas.microsoft.com/office/drawing/2014/main" id="{1BD53A36-6900-485A-BF34-4D26A0956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153" name="Graphic 152" descr="User">
                    <a:extLst>
                      <a:ext uri="{FF2B5EF4-FFF2-40B4-BE49-F238E27FC236}">
                        <a16:creationId xmlns:a16="http://schemas.microsoft.com/office/drawing/2014/main" id="{F7B561A1-9D27-4EB5-BAAF-415A1BCF0A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154" name="Graphic 153" descr="User">
                    <a:extLst>
                      <a:ext uri="{FF2B5EF4-FFF2-40B4-BE49-F238E27FC236}">
                        <a16:creationId xmlns:a16="http://schemas.microsoft.com/office/drawing/2014/main" id="{74C64E07-E5E8-4382-B8A1-383CB30356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155" name="Graphic 154" descr="User">
                    <a:extLst>
                      <a:ext uri="{FF2B5EF4-FFF2-40B4-BE49-F238E27FC236}">
                        <a16:creationId xmlns:a16="http://schemas.microsoft.com/office/drawing/2014/main" id="{693189C9-29B3-43D7-B63B-E5A4AFCCC4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139" name="Group 138">
                  <a:extLst>
                    <a:ext uri="{FF2B5EF4-FFF2-40B4-BE49-F238E27FC236}">
                      <a16:creationId xmlns:a16="http://schemas.microsoft.com/office/drawing/2014/main" id="{D3646156-E262-410D-BC1E-0F3CCC2E690F}"/>
                    </a:ext>
                  </a:extLst>
                </p:cNvPr>
                <p:cNvGrpSpPr/>
                <p:nvPr/>
              </p:nvGrpSpPr>
              <p:grpSpPr>
                <a:xfrm>
                  <a:off x="8105758" y="3120608"/>
                  <a:ext cx="3781722" cy="553850"/>
                  <a:chOff x="469767" y="2644997"/>
                  <a:chExt cx="4386613" cy="771436"/>
                </a:xfrm>
                <a:grpFill/>
              </p:grpSpPr>
              <p:pic>
                <p:nvPicPr>
                  <p:cNvPr id="140" name="Graphic 139" descr="User">
                    <a:extLst>
                      <a:ext uri="{FF2B5EF4-FFF2-40B4-BE49-F238E27FC236}">
                        <a16:creationId xmlns:a16="http://schemas.microsoft.com/office/drawing/2014/main" id="{E0872A7D-3CE1-445D-B5E2-E8F842B0B8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141" name="Graphic 140" descr="User">
                    <a:extLst>
                      <a:ext uri="{FF2B5EF4-FFF2-40B4-BE49-F238E27FC236}">
                        <a16:creationId xmlns:a16="http://schemas.microsoft.com/office/drawing/2014/main" id="{089B75B3-DE41-424A-8503-A03F43192D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142" name="Graphic 141" descr="User">
                    <a:extLst>
                      <a:ext uri="{FF2B5EF4-FFF2-40B4-BE49-F238E27FC236}">
                        <a16:creationId xmlns:a16="http://schemas.microsoft.com/office/drawing/2014/main" id="{C008D55A-54C5-4DB9-B764-4F9E33E620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143" name="Graphic 142" descr="User">
                    <a:extLst>
                      <a:ext uri="{FF2B5EF4-FFF2-40B4-BE49-F238E27FC236}">
                        <a16:creationId xmlns:a16="http://schemas.microsoft.com/office/drawing/2014/main" id="{9D2AF4BB-33E4-46E8-B9B9-5FBE41556E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144" name="Graphic 143" descr="User">
                    <a:extLst>
                      <a:ext uri="{FF2B5EF4-FFF2-40B4-BE49-F238E27FC236}">
                        <a16:creationId xmlns:a16="http://schemas.microsoft.com/office/drawing/2014/main" id="{C00B09D3-F4F2-41A6-A0B3-F0F22ABF41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145" name="Graphic 144" descr="User">
                    <a:extLst>
                      <a:ext uri="{FF2B5EF4-FFF2-40B4-BE49-F238E27FC236}">
                        <a16:creationId xmlns:a16="http://schemas.microsoft.com/office/drawing/2014/main" id="{130CF33E-C3BE-4408-BCE1-27F5D416ED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146" name="Graphic 145" descr="User">
                    <a:extLst>
                      <a:ext uri="{FF2B5EF4-FFF2-40B4-BE49-F238E27FC236}">
                        <a16:creationId xmlns:a16="http://schemas.microsoft.com/office/drawing/2014/main" id="{071CE4B5-F724-44FC-9D94-0F5A90E994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147" name="Graphic 146" descr="User">
                    <a:extLst>
                      <a:ext uri="{FF2B5EF4-FFF2-40B4-BE49-F238E27FC236}">
                        <a16:creationId xmlns:a16="http://schemas.microsoft.com/office/drawing/2014/main" id="{3469A639-A5C9-4371-B9A1-F32A7FE2D1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09" name="Group 308">
                <a:extLst>
                  <a:ext uri="{FF2B5EF4-FFF2-40B4-BE49-F238E27FC236}">
                    <a16:creationId xmlns:a16="http://schemas.microsoft.com/office/drawing/2014/main" id="{B3279306-4925-4AB5-A857-FA4094C841C9}"/>
                  </a:ext>
                </a:extLst>
              </p:cNvPr>
              <p:cNvGrpSpPr/>
              <p:nvPr/>
            </p:nvGrpSpPr>
            <p:grpSpPr>
              <a:xfrm>
                <a:off x="4747514" y="1549614"/>
                <a:ext cx="2503976" cy="494184"/>
                <a:chOff x="469767" y="2644997"/>
                <a:chExt cx="4386613" cy="771436"/>
              </a:xfrm>
              <a:solidFill>
                <a:srgbClr val="D15420"/>
              </a:solidFill>
            </p:grpSpPr>
            <p:pic>
              <p:nvPicPr>
                <p:cNvPr id="319" name="Graphic 318" descr="User">
                  <a:extLst>
                    <a:ext uri="{FF2B5EF4-FFF2-40B4-BE49-F238E27FC236}">
                      <a16:creationId xmlns:a16="http://schemas.microsoft.com/office/drawing/2014/main" id="{0FE17217-03FC-4484-9C1A-23A56FDA2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20" name="Graphic 319" descr="User">
                  <a:extLst>
                    <a:ext uri="{FF2B5EF4-FFF2-40B4-BE49-F238E27FC236}">
                      <a16:creationId xmlns:a16="http://schemas.microsoft.com/office/drawing/2014/main" id="{CC182B4C-7D17-49CC-85A2-C6278A7FF1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21" name="Graphic 320" descr="User">
                  <a:extLst>
                    <a:ext uri="{FF2B5EF4-FFF2-40B4-BE49-F238E27FC236}">
                      <a16:creationId xmlns:a16="http://schemas.microsoft.com/office/drawing/2014/main" id="{AE32725A-17AA-457A-A684-D8D578CD75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22" name="Graphic 321" descr="User">
                  <a:extLst>
                    <a:ext uri="{FF2B5EF4-FFF2-40B4-BE49-F238E27FC236}">
                      <a16:creationId xmlns:a16="http://schemas.microsoft.com/office/drawing/2014/main" id="{F9F9692C-4864-4AFD-A4DA-277599BCD0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23" name="Graphic 322" descr="User">
                  <a:extLst>
                    <a:ext uri="{FF2B5EF4-FFF2-40B4-BE49-F238E27FC236}">
                      <a16:creationId xmlns:a16="http://schemas.microsoft.com/office/drawing/2014/main" id="{DDECDC3F-34BD-4568-979C-270B8EE3D4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24" name="Graphic 323" descr="User">
                  <a:extLst>
                    <a:ext uri="{FF2B5EF4-FFF2-40B4-BE49-F238E27FC236}">
                      <a16:creationId xmlns:a16="http://schemas.microsoft.com/office/drawing/2014/main" id="{D54BB3FD-6878-46A0-8ED4-2CDC9F5D12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25" name="Graphic 324" descr="User">
                  <a:extLst>
                    <a:ext uri="{FF2B5EF4-FFF2-40B4-BE49-F238E27FC236}">
                      <a16:creationId xmlns:a16="http://schemas.microsoft.com/office/drawing/2014/main" id="{9B7FF5C4-4406-4CD4-BA2E-310F47CDE1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26" name="Graphic 325" descr="User">
                  <a:extLst>
                    <a:ext uri="{FF2B5EF4-FFF2-40B4-BE49-F238E27FC236}">
                      <a16:creationId xmlns:a16="http://schemas.microsoft.com/office/drawing/2014/main" id="{AC70287D-104E-4276-B2C7-225FE96E4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28" name="Group 327">
              <a:extLst>
                <a:ext uri="{FF2B5EF4-FFF2-40B4-BE49-F238E27FC236}">
                  <a16:creationId xmlns:a16="http://schemas.microsoft.com/office/drawing/2014/main" id="{DA446D99-3038-4824-B3D9-079629ADDC1C}"/>
                </a:ext>
              </a:extLst>
            </p:cNvPr>
            <p:cNvGrpSpPr/>
            <p:nvPr/>
          </p:nvGrpSpPr>
          <p:grpSpPr>
            <a:xfrm>
              <a:off x="4684534" y="3356935"/>
              <a:ext cx="7280378" cy="548221"/>
              <a:chOff x="4747514" y="1495577"/>
              <a:chExt cx="7280378" cy="548221"/>
            </a:xfrm>
          </p:grpSpPr>
          <p:grpSp>
            <p:nvGrpSpPr>
              <p:cNvPr id="329" name="Group 328">
                <a:extLst>
                  <a:ext uri="{FF2B5EF4-FFF2-40B4-BE49-F238E27FC236}">
                    <a16:creationId xmlns:a16="http://schemas.microsoft.com/office/drawing/2014/main" id="{2A038C31-A661-467C-A4F0-A75C5FE9C0F4}"/>
                  </a:ext>
                </a:extLst>
              </p:cNvPr>
              <p:cNvGrpSpPr/>
              <p:nvPr/>
            </p:nvGrpSpPr>
            <p:grpSpPr>
              <a:xfrm>
                <a:off x="7141951" y="1495577"/>
                <a:ext cx="4885941" cy="522261"/>
                <a:chOff x="4508307" y="3120608"/>
                <a:chExt cx="7379173" cy="585317"/>
              </a:xfrm>
              <a:solidFill>
                <a:srgbClr val="D15420"/>
              </a:solidFill>
            </p:grpSpPr>
            <p:grpSp>
              <p:nvGrpSpPr>
                <p:cNvPr id="339" name="Group 338">
                  <a:extLst>
                    <a:ext uri="{FF2B5EF4-FFF2-40B4-BE49-F238E27FC236}">
                      <a16:creationId xmlns:a16="http://schemas.microsoft.com/office/drawing/2014/main" id="{B01322A7-752A-4594-8652-4C5A459C039A}"/>
                    </a:ext>
                  </a:extLst>
                </p:cNvPr>
                <p:cNvGrpSpPr/>
                <p:nvPr/>
              </p:nvGrpSpPr>
              <p:grpSpPr>
                <a:xfrm>
                  <a:off x="4508307" y="3152075"/>
                  <a:ext cx="3781722" cy="553850"/>
                  <a:chOff x="469767" y="2644997"/>
                  <a:chExt cx="4386613" cy="771436"/>
                </a:xfrm>
                <a:grpFill/>
              </p:grpSpPr>
              <p:pic>
                <p:nvPicPr>
                  <p:cNvPr id="349" name="Graphic 348" descr="User">
                    <a:extLst>
                      <a:ext uri="{FF2B5EF4-FFF2-40B4-BE49-F238E27FC236}">
                        <a16:creationId xmlns:a16="http://schemas.microsoft.com/office/drawing/2014/main" id="{2A982545-597F-4DB0-A523-9BA417655C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50" name="Graphic 349" descr="User">
                    <a:extLst>
                      <a:ext uri="{FF2B5EF4-FFF2-40B4-BE49-F238E27FC236}">
                        <a16:creationId xmlns:a16="http://schemas.microsoft.com/office/drawing/2014/main" id="{12D48E33-B6C9-4E6C-8BD7-9D024FC1D6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51" name="Graphic 350" descr="User">
                    <a:extLst>
                      <a:ext uri="{FF2B5EF4-FFF2-40B4-BE49-F238E27FC236}">
                        <a16:creationId xmlns:a16="http://schemas.microsoft.com/office/drawing/2014/main" id="{EA4F401C-FB45-4CD0-857E-E862B7A4F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52" name="Graphic 351" descr="User">
                    <a:extLst>
                      <a:ext uri="{FF2B5EF4-FFF2-40B4-BE49-F238E27FC236}">
                        <a16:creationId xmlns:a16="http://schemas.microsoft.com/office/drawing/2014/main" id="{4E38A7A0-FB44-42FC-B459-1F38EA4ED9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53" name="Graphic 352" descr="User">
                    <a:extLst>
                      <a:ext uri="{FF2B5EF4-FFF2-40B4-BE49-F238E27FC236}">
                        <a16:creationId xmlns:a16="http://schemas.microsoft.com/office/drawing/2014/main" id="{DE695A9F-8E86-473E-ADE5-A9552DAF7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54" name="Graphic 353" descr="User">
                    <a:extLst>
                      <a:ext uri="{FF2B5EF4-FFF2-40B4-BE49-F238E27FC236}">
                        <a16:creationId xmlns:a16="http://schemas.microsoft.com/office/drawing/2014/main" id="{5764F862-CBD0-4B4D-88B5-9D0C8E3FC3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55" name="Graphic 354" descr="User">
                    <a:extLst>
                      <a:ext uri="{FF2B5EF4-FFF2-40B4-BE49-F238E27FC236}">
                        <a16:creationId xmlns:a16="http://schemas.microsoft.com/office/drawing/2014/main" id="{696C4F7E-F0F7-4722-B8B2-2F3C77D3D3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56" name="Graphic 355" descr="User">
                    <a:extLst>
                      <a:ext uri="{FF2B5EF4-FFF2-40B4-BE49-F238E27FC236}">
                        <a16:creationId xmlns:a16="http://schemas.microsoft.com/office/drawing/2014/main" id="{8C466397-1BDD-473B-A193-753E1B0667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340" name="Group 339">
                  <a:extLst>
                    <a:ext uri="{FF2B5EF4-FFF2-40B4-BE49-F238E27FC236}">
                      <a16:creationId xmlns:a16="http://schemas.microsoft.com/office/drawing/2014/main" id="{03D5843D-AC33-4433-8C2E-FC01AC62EBD7}"/>
                    </a:ext>
                  </a:extLst>
                </p:cNvPr>
                <p:cNvGrpSpPr/>
                <p:nvPr/>
              </p:nvGrpSpPr>
              <p:grpSpPr>
                <a:xfrm>
                  <a:off x="8105758" y="3120608"/>
                  <a:ext cx="3781722" cy="553850"/>
                  <a:chOff x="469767" y="2644997"/>
                  <a:chExt cx="4386613" cy="771436"/>
                </a:xfrm>
                <a:grpFill/>
              </p:grpSpPr>
              <p:pic>
                <p:nvPicPr>
                  <p:cNvPr id="341" name="Graphic 340" descr="User">
                    <a:extLst>
                      <a:ext uri="{FF2B5EF4-FFF2-40B4-BE49-F238E27FC236}">
                        <a16:creationId xmlns:a16="http://schemas.microsoft.com/office/drawing/2014/main" id="{1ED203C6-E1AB-4422-8FC0-775151895F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42" name="Graphic 341" descr="User">
                    <a:extLst>
                      <a:ext uri="{FF2B5EF4-FFF2-40B4-BE49-F238E27FC236}">
                        <a16:creationId xmlns:a16="http://schemas.microsoft.com/office/drawing/2014/main" id="{C1B3600A-1BC1-43B9-B785-B749BEAE1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43" name="Graphic 342" descr="User">
                    <a:extLst>
                      <a:ext uri="{FF2B5EF4-FFF2-40B4-BE49-F238E27FC236}">
                        <a16:creationId xmlns:a16="http://schemas.microsoft.com/office/drawing/2014/main" id="{C2D72E79-D61A-4E37-9FFE-10812B60F9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44" name="Graphic 343" descr="User">
                    <a:extLst>
                      <a:ext uri="{FF2B5EF4-FFF2-40B4-BE49-F238E27FC236}">
                        <a16:creationId xmlns:a16="http://schemas.microsoft.com/office/drawing/2014/main" id="{E2D4EFE7-9636-4C82-A488-936B74243B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45" name="Graphic 344" descr="User">
                    <a:extLst>
                      <a:ext uri="{FF2B5EF4-FFF2-40B4-BE49-F238E27FC236}">
                        <a16:creationId xmlns:a16="http://schemas.microsoft.com/office/drawing/2014/main" id="{65700B1A-1581-4242-97DC-763C722B67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46" name="Graphic 345" descr="User">
                    <a:extLst>
                      <a:ext uri="{FF2B5EF4-FFF2-40B4-BE49-F238E27FC236}">
                        <a16:creationId xmlns:a16="http://schemas.microsoft.com/office/drawing/2014/main" id="{D6AA5711-A9E6-4794-B2AD-C3836CD64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47" name="Graphic 346" descr="User">
                    <a:extLst>
                      <a:ext uri="{FF2B5EF4-FFF2-40B4-BE49-F238E27FC236}">
                        <a16:creationId xmlns:a16="http://schemas.microsoft.com/office/drawing/2014/main" id="{1A9F5E1E-0116-45FB-AEA3-76651E1082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48" name="Graphic 347" descr="User">
                    <a:extLst>
                      <a:ext uri="{FF2B5EF4-FFF2-40B4-BE49-F238E27FC236}">
                        <a16:creationId xmlns:a16="http://schemas.microsoft.com/office/drawing/2014/main" id="{250295E8-BF62-4D39-ACD2-8286A3AED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30" name="Group 329">
                <a:extLst>
                  <a:ext uri="{FF2B5EF4-FFF2-40B4-BE49-F238E27FC236}">
                    <a16:creationId xmlns:a16="http://schemas.microsoft.com/office/drawing/2014/main" id="{73F86E0A-25AA-4A7C-A8ED-9B72F12FBCF0}"/>
                  </a:ext>
                </a:extLst>
              </p:cNvPr>
              <p:cNvGrpSpPr/>
              <p:nvPr/>
            </p:nvGrpSpPr>
            <p:grpSpPr>
              <a:xfrm>
                <a:off x="4747514" y="1549614"/>
                <a:ext cx="2503976" cy="494184"/>
                <a:chOff x="469767" y="2644997"/>
                <a:chExt cx="4386613" cy="771436"/>
              </a:xfrm>
              <a:solidFill>
                <a:srgbClr val="D15420"/>
              </a:solidFill>
            </p:grpSpPr>
            <p:pic>
              <p:nvPicPr>
                <p:cNvPr id="331" name="Graphic 330" descr="User">
                  <a:extLst>
                    <a:ext uri="{FF2B5EF4-FFF2-40B4-BE49-F238E27FC236}">
                      <a16:creationId xmlns:a16="http://schemas.microsoft.com/office/drawing/2014/main" id="{3C40E489-859C-4370-91CE-2E1644E4F2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32" name="Graphic 331" descr="User">
                  <a:extLst>
                    <a:ext uri="{FF2B5EF4-FFF2-40B4-BE49-F238E27FC236}">
                      <a16:creationId xmlns:a16="http://schemas.microsoft.com/office/drawing/2014/main" id="{C29E4340-5EAD-42EA-AE95-A575FB9288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33" name="Graphic 332" descr="User">
                  <a:extLst>
                    <a:ext uri="{FF2B5EF4-FFF2-40B4-BE49-F238E27FC236}">
                      <a16:creationId xmlns:a16="http://schemas.microsoft.com/office/drawing/2014/main" id="{5C3199A4-FA48-40E6-AD0A-4D131E1E12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34" name="Graphic 333" descr="User">
                  <a:extLst>
                    <a:ext uri="{FF2B5EF4-FFF2-40B4-BE49-F238E27FC236}">
                      <a16:creationId xmlns:a16="http://schemas.microsoft.com/office/drawing/2014/main" id="{B5E6663B-52E9-4BDF-A669-795C42145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35" name="Graphic 334" descr="User">
                  <a:extLst>
                    <a:ext uri="{FF2B5EF4-FFF2-40B4-BE49-F238E27FC236}">
                      <a16:creationId xmlns:a16="http://schemas.microsoft.com/office/drawing/2014/main" id="{A2598F63-DA4B-4DBB-8B08-40A5B89E2D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36" name="Graphic 335" descr="User">
                  <a:extLst>
                    <a:ext uri="{FF2B5EF4-FFF2-40B4-BE49-F238E27FC236}">
                      <a16:creationId xmlns:a16="http://schemas.microsoft.com/office/drawing/2014/main" id="{A9AF1474-8245-4629-98DA-3AFC3523A7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37" name="Graphic 336" descr="User">
                  <a:extLst>
                    <a:ext uri="{FF2B5EF4-FFF2-40B4-BE49-F238E27FC236}">
                      <a16:creationId xmlns:a16="http://schemas.microsoft.com/office/drawing/2014/main" id="{12C91F3E-D394-483D-BDFB-371F6EBC85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38" name="Graphic 337" descr="User">
                  <a:extLst>
                    <a:ext uri="{FF2B5EF4-FFF2-40B4-BE49-F238E27FC236}">
                      <a16:creationId xmlns:a16="http://schemas.microsoft.com/office/drawing/2014/main" id="{3728BA0F-C07F-4A6B-9628-E64181BE17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57" name="Group 356">
              <a:extLst>
                <a:ext uri="{FF2B5EF4-FFF2-40B4-BE49-F238E27FC236}">
                  <a16:creationId xmlns:a16="http://schemas.microsoft.com/office/drawing/2014/main" id="{B3A1E000-4184-4826-815F-6609292C4FE1}"/>
                </a:ext>
              </a:extLst>
            </p:cNvPr>
            <p:cNvGrpSpPr/>
            <p:nvPr/>
          </p:nvGrpSpPr>
          <p:grpSpPr>
            <a:xfrm>
              <a:off x="4696111" y="3751349"/>
              <a:ext cx="7280378" cy="548221"/>
              <a:chOff x="4747514" y="1495577"/>
              <a:chExt cx="7280378" cy="548221"/>
            </a:xfrm>
          </p:grpSpPr>
          <p:grpSp>
            <p:nvGrpSpPr>
              <p:cNvPr id="358" name="Group 357">
                <a:extLst>
                  <a:ext uri="{FF2B5EF4-FFF2-40B4-BE49-F238E27FC236}">
                    <a16:creationId xmlns:a16="http://schemas.microsoft.com/office/drawing/2014/main" id="{BB822B04-CA81-49C1-ADF3-F854704D35B4}"/>
                  </a:ext>
                </a:extLst>
              </p:cNvPr>
              <p:cNvGrpSpPr/>
              <p:nvPr/>
            </p:nvGrpSpPr>
            <p:grpSpPr>
              <a:xfrm>
                <a:off x="7141951" y="1495577"/>
                <a:ext cx="4885941" cy="522261"/>
                <a:chOff x="4508307" y="3120608"/>
                <a:chExt cx="7379173" cy="585317"/>
              </a:xfrm>
              <a:solidFill>
                <a:srgbClr val="D15420"/>
              </a:solidFill>
            </p:grpSpPr>
            <p:grpSp>
              <p:nvGrpSpPr>
                <p:cNvPr id="368" name="Group 367">
                  <a:extLst>
                    <a:ext uri="{FF2B5EF4-FFF2-40B4-BE49-F238E27FC236}">
                      <a16:creationId xmlns:a16="http://schemas.microsoft.com/office/drawing/2014/main" id="{489F738C-AC89-46EF-940B-A490FD4495A2}"/>
                    </a:ext>
                  </a:extLst>
                </p:cNvPr>
                <p:cNvGrpSpPr/>
                <p:nvPr/>
              </p:nvGrpSpPr>
              <p:grpSpPr>
                <a:xfrm>
                  <a:off x="4508307" y="3152075"/>
                  <a:ext cx="3781722" cy="553850"/>
                  <a:chOff x="469767" y="2644997"/>
                  <a:chExt cx="4386613" cy="771436"/>
                </a:xfrm>
                <a:grpFill/>
              </p:grpSpPr>
              <p:pic>
                <p:nvPicPr>
                  <p:cNvPr id="378" name="Graphic 377" descr="User">
                    <a:extLst>
                      <a:ext uri="{FF2B5EF4-FFF2-40B4-BE49-F238E27FC236}">
                        <a16:creationId xmlns:a16="http://schemas.microsoft.com/office/drawing/2014/main" id="{EB838FDF-ED0B-4C4D-BE81-2EFF684F0F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79" name="Graphic 378" descr="User">
                    <a:extLst>
                      <a:ext uri="{FF2B5EF4-FFF2-40B4-BE49-F238E27FC236}">
                        <a16:creationId xmlns:a16="http://schemas.microsoft.com/office/drawing/2014/main" id="{E6424114-4166-4C84-8B1E-319E333486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80" name="Graphic 379" descr="User">
                    <a:extLst>
                      <a:ext uri="{FF2B5EF4-FFF2-40B4-BE49-F238E27FC236}">
                        <a16:creationId xmlns:a16="http://schemas.microsoft.com/office/drawing/2014/main" id="{0F56E77D-7240-485B-B0AA-408EBA6B53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81" name="Graphic 380" descr="User">
                    <a:extLst>
                      <a:ext uri="{FF2B5EF4-FFF2-40B4-BE49-F238E27FC236}">
                        <a16:creationId xmlns:a16="http://schemas.microsoft.com/office/drawing/2014/main" id="{A203E734-2931-44C4-9045-5E1C0EAE2E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82" name="Graphic 381" descr="User">
                    <a:extLst>
                      <a:ext uri="{FF2B5EF4-FFF2-40B4-BE49-F238E27FC236}">
                        <a16:creationId xmlns:a16="http://schemas.microsoft.com/office/drawing/2014/main" id="{76030368-6B5B-4033-92C3-51BA3F0E27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83" name="Graphic 382" descr="User">
                    <a:extLst>
                      <a:ext uri="{FF2B5EF4-FFF2-40B4-BE49-F238E27FC236}">
                        <a16:creationId xmlns:a16="http://schemas.microsoft.com/office/drawing/2014/main" id="{642A2CBA-E044-4AC4-BB4D-7B495CD335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84" name="Graphic 383" descr="User">
                    <a:extLst>
                      <a:ext uri="{FF2B5EF4-FFF2-40B4-BE49-F238E27FC236}">
                        <a16:creationId xmlns:a16="http://schemas.microsoft.com/office/drawing/2014/main" id="{98668B58-7564-4F16-A364-3D440C20E3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85" name="Graphic 384" descr="User">
                    <a:extLst>
                      <a:ext uri="{FF2B5EF4-FFF2-40B4-BE49-F238E27FC236}">
                        <a16:creationId xmlns:a16="http://schemas.microsoft.com/office/drawing/2014/main" id="{02F5A7BE-A00B-4C8B-8A5B-F327778F3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369" name="Group 368">
                  <a:extLst>
                    <a:ext uri="{FF2B5EF4-FFF2-40B4-BE49-F238E27FC236}">
                      <a16:creationId xmlns:a16="http://schemas.microsoft.com/office/drawing/2014/main" id="{93CB5B70-31A0-4139-B219-145115A5371C}"/>
                    </a:ext>
                  </a:extLst>
                </p:cNvPr>
                <p:cNvGrpSpPr/>
                <p:nvPr/>
              </p:nvGrpSpPr>
              <p:grpSpPr>
                <a:xfrm>
                  <a:off x="8105758" y="3120608"/>
                  <a:ext cx="3781722" cy="553850"/>
                  <a:chOff x="469767" y="2644997"/>
                  <a:chExt cx="4386613" cy="771436"/>
                </a:xfrm>
                <a:grpFill/>
              </p:grpSpPr>
              <p:pic>
                <p:nvPicPr>
                  <p:cNvPr id="370" name="Graphic 369" descr="User">
                    <a:extLst>
                      <a:ext uri="{FF2B5EF4-FFF2-40B4-BE49-F238E27FC236}">
                        <a16:creationId xmlns:a16="http://schemas.microsoft.com/office/drawing/2014/main" id="{30682560-76C5-4353-9AA0-840EC49546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71" name="Graphic 370" descr="User">
                    <a:extLst>
                      <a:ext uri="{FF2B5EF4-FFF2-40B4-BE49-F238E27FC236}">
                        <a16:creationId xmlns:a16="http://schemas.microsoft.com/office/drawing/2014/main" id="{8CC61085-60ED-47E8-BF8E-676D795386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72" name="Graphic 371" descr="User">
                    <a:extLst>
                      <a:ext uri="{FF2B5EF4-FFF2-40B4-BE49-F238E27FC236}">
                        <a16:creationId xmlns:a16="http://schemas.microsoft.com/office/drawing/2014/main" id="{02D68CB0-7E05-4D44-9D10-7DB925E00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73" name="Graphic 372" descr="User">
                    <a:extLst>
                      <a:ext uri="{FF2B5EF4-FFF2-40B4-BE49-F238E27FC236}">
                        <a16:creationId xmlns:a16="http://schemas.microsoft.com/office/drawing/2014/main" id="{CB9455F8-0FF7-4B2D-BA7F-BDAF1A8C48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74" name="Graphic 373" descr="User">
                    <a:extLst>
                      <a:ext uri="{FF2B5EF4-FFF2-40B4-BE49-F238E27FC236}">
                        <a16:creationId xmlns:a16="http://schemas.microsoft.com/office/drawing/2014/main" id="{38E8E4C8-B5D0-47A3-B143-CAFBDED05F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75" name="Graphic 374" descr="User">
                    <a:extLst>
                      <a:ext uri="{FF2B5EF4-FFF2-40B4-BE49-F238E27FC236}">
                        <a16:creationId xmlns:a16="http://schemas.microsoft.com/office/drawing/2014/main" id="{7DAC1DEE-620B-4726-8845-3E373C76E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76" name="Graphic 375" descr="User">
                    <a:extLst>
                      <a:ext uri="{FF2B5EF4-FFF2-40B4-BE49-F238E27FC236}">
                        <a16:creationId xmlns:a16="http://schemas.microsoft.com/office/drawing/2014/main" id="{8454B6C2-0BFC-4792-B232-3BE0AD622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77" name="Graphic 376" descr="User">
                    <a:extLst>
                      <a:ext uri="{FF2B5EF4-FFF2-40B4-BE49-F238E27FC236}">
                        <a16:creationId xmlns:a16="http://schemas.microsoft.com/office/drawing/2014/main" id="{FAA0062A-9871-4261-9513-929F59872A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59" name="Group 358">
                <a:extLst>
                  <a:ext uri="{FF2B5EF4-FFF2-40B4-BE49-F238E27FC236}">
                    <a16:creationId xmlns:a16="http://schemas.microsoft.com/office/drawing/2014/main" id="{C0084DF4-E9E1-40B8-951C-B60AF48C3714}"/>
                  </a:ext>
                </a:extLst>
              </p:cNvPr>
              <p:cNvGrpSpPr/>
              <p:nvPr/>
            </p:nvGrpSpPr>
            <p:grpSpPr>
              <a:xfrm>
                <a:off x="4747514" y="1549614"/>
                <a:ext cx="2503976" cy="494184"/>
                <a:chOff x="469767" y="2644997"/>
                <a:chExt cx="4386613" cy="771436"/>
              </a:xfrm>
              <a:solidFill>
                <a:srgbClr val="D15420"/>
              </a:solidFill>
            </p:grpSpPr>
            <p:pic>
              <p:nvPicPr>
                <p:cNvPr id="360" name="Graphic 359" descr="User">
                  <a:extLst>
                    <a:ext uri="{FF2B5EF4-FFF2-40B4-BE49-F238E27FC236}">
                      <a16:creationId xmlns:a16="http://schemas.microsoft.com/office/drawing/2014/main" id="{0021C7EE-7C38-491B-862F-8C722AB72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61" name="Graphic 360" descr="User">
                  <a:extLst>
                    <a:ext uri="{FF2B5EF4-FFF2-40B4-BE49-F238E27FC236}">
                      <a16:creationId xmlns:a16="http://schemas.microsoft.com/office/drawing/2014/main" id="{AAF7B740-C313-40F0-B1CA-F122185983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62" name="Graphic 361" descr="User">
                  <a:extLst>
                    <a:ext uri="{FF2B5EF4-FFF2-40B4-BE49-F238E27FC236}">
                      <a16:creationId xmlns:a16="http://schemas.microsoft.com/office/drawing/2014/main" id="{9C07B1E8-4F17-4796-843D-C2348C589E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63" name="Graphic 362" descr="User">
                  <a:extLst>
                    <a:ext uri="{FF2B5EF4-FFF2-40B4-BE49-F238E27FC236}">
                      <a16:creationId xmlns:a16="http://schemas.microsoft.com/office/drawing/2014/main" id="{0E4F8369-DFBA-4557-B467-EBBA313C64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64" name="Graphic 363" descr="User">
                  <a:extLst>
                    <a:ext uri="{FF2B5EF4-FFF2-40B4-BE49-F238E27FC236}">
                      <a16:creationId xmlns:a16="http://schemas.microsoft.com/office/drawing/2014/main" id="{BD65340D-D95C-40EC-B1DC-F6D19318BA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65" name="Graphic 364" descr="User">
                  <a:extLst>
                    <a:ext uri="{FF2B5EF4-FFF2-40B4-BE49-F238E27FC236}">
                      <a16:creationId xmlns:a16="http://schemas.microsoft.com/office/drawing/2014/main" id="{5FD04CFD-23FA-4606-B034-0F260649D0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66" name="Graphic 365" descr="User">
                  <a:extLst>
                    <a:ext uri="{FF2B5EF4-FFF2-40B4-BE49-F238E27FC236}">
                      <a16:creationId xmlns:a16="http://schemas.microsoft.com/office/drawing/2014/main" id="{212F4D25-A43E-41E7-937B-8BF79EC8C0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67" name="Graphic 366" descr="User">
                  <a:extLst>
                    <a:ext uri="{FF2B5EF4-FFF2-40B4-BE49-F238E27FC236}">
                      <a16:creationId xmlns:a16="http://schemas.microsoft.com/office/drawing/2014/main" id="{904936A5-CFAB-491E-B319-9169F3987E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86" name="Group 385">
              <a:extLst>
                <a:ext uri="{FF2B5EF4-FFF2-40B4-BE49-F238E27FC236}">
                  <a16:creationId xmlns:a16="http://schemas.microsoft.com/office/drawing/2014/main" id="{7F87A86D-4BFF-40E1-B55A-767AB731AB3C}"/>
                </a:ext>
              </a:extLst>
            </p:cNvPr>
            <p:cNvGrpSpPr/>
            <p:nvPr/>
          </p:nvGrpSpPr>
          <p:grpSpPr>
            <a:xfrm>
              <a:off x="4694853" y="4154027"/>
              <a:ext cx="7280378" cy="548221"/>
              <a:chOff x="4747514" y="1495577"/>
              <a:chExt cx="7280378" cy="548221"/>
            </a:xfrm>
          </p:grpSpPr>
          <p:grpSp>
            <p:nvGrpSpPr>
              <p:cNvPr id="387" name="Group 386">
                <a:extLst>
                  <a:ext uri="{FF2B5EF4-FFF2-40B4-BE49-F238E27FC236}">
                    <a16:creationId xmlns:a16="http://schemas.microsoft.com/office/drawing/2014/main" id="{AC4A09F5-5507-4DDD-91F2-6C5D4231BB54}"/>
                  </a:ext>
                </a:extLst>
              </p:cNvPr>
              <p:cNvGrpSpPr/>
              <p:nvPr/>
            </p:nvGrpSpPr>
            <p:grpSpPr>
              <a:xfrm>
                <a:off x="7141951" y="1495577"/>
                <a:ext cx="4885941" cy="522261"/>
                <a:chOff x="4508307" y="3120608"/>
                <a:chExt cx="7379173" cy="585317"/>
              </a:xfrm>
              <a:solidFill>
                <a:srgbClr val="D15420"/>
              </a:solidFill>
            </p:grpSpPr>
            <p:grpSp>
              <p:nvGrpSpPr>
                <p:cNvPr id="397" name="Group 396">
                  <a:extLst>
                    <a:ext uri="{FF2B5EF4-FFF2-40B4-BE49-F238E27FC236}">
                      <a16:creationId xmlns:a16="http://schemas.microsoft.com/office/drawing/2014/main" id="{6D591696-6FDC-4F31-863C-61FDFFC89E06}"/>
                    </a:ext>
                  </a:extLst>
                </p:cNvPr>
                <p:cNvGrpSpPr/>
                <p:nvPr/>
              </p:nvGrpSpPr>
              <p:grpSpPr>
                <a:xfrm>
                  <a:off x="4508307" y="3152075"/>
                  <a:ext cx="3781722" cy="553850"/>
                  <a:chOff x="469767" y="2644997"/>
                  <a:chExt cx="4386613" cy="771436"/>
                </a:xfrm>
                <a:grpFill/>
              </p:grpSpPr>
              <p:pic>
                <p:nvPicPr>
                  <p:cNvPr id="407" name="Graphic 406" descr="User">
                    <a:extLst>
                      <a:ext uri="{FF2B5EF4-FFF2-40B4-BE49-F238E27FC236}">
                        <a16:creationId xmlns:a16="http://schemas.microsoft.com/office/drawing/2014/main" id="{FA31612E-EAA3-4D47-B1D3-EFD24B8CDB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08" name="Graphic 407" descr="User">
                    <a:extLst>
                      <a:ext uri="{FF2B5EF4-FFF2-40B4-BE49-F238E27FC236}">
                        <a16:creationId xmlns:a16="http://schemas.microsoft.com/office/drawing/2014/main" id="{C47DBD38-6E44-4AC5-A76B-C27957699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09" name="Graphic 408" descr="User">
                    <a:extLst>
                      <a:ext uri="{FF2B5EF4-FFF2-40B4-BE49-F238E27FC236}">
                        <a16:creationId xmlns:a16="http://schemas.microsoft.com/office/drawing/2014/main" id="{01AF0372-8313-4BEE-83BF-58C6F3893D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10" name="Graphic 409" descr="User">
                    <a:extLst>
                      <a:ext uri="{FF2B5EF4-FFF2-40B4-BE49-F238E27FC236}">
                        <a16:creationId xmlns:a16="http://schemas.microsoft.com/office/drawing/2014/main" id="{425FF7B6-118C-4091-9CCE-E70978018B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11" name="Graphic 410" descr="User">
                    <a:extLst>
                      <a:ext uri="{FF2B5EF4-FFF2-40B4-BE49-F238E27FC236}">
                        <a16:creationId xmlns:a16="http://schemas.microsoft.com/office/drawing/2014/main" id="{8D02E2F8-1978-4271-8A00-3113969C7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12" name="Graphic 411" descr="User">
                    <a:extLst>
                      <a:ext uri="{FF2B5EF4-FFF2-40B4-BE49-F238E27FC236}">
                        <a16:creationId xmlns:a16="http://schemas.microsoft.com/office/drawing/2014/main" id="{A88C1807-A327-45CD-A60F-477863FE63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13" name="Graphic 412" descr="User">
                    <a:extLst>
                      <a:ext uri="{FF2B5EF4-FFF2-40B4-BE49-F238E27FC236}">
                        <a16:creationId xmlns:a16="http://schemas.microsoft.com/office/drawing/2014/main" id="{B4307E30-2B40-4DD7-A237-847D7B50A4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14" name="Graphic 413" descr="User">
                    <a:extLst>
                      <a:ext uri="{FF2B5EF4-FFF2-40B4-BE49-F238E27FC236}">
                        <a16:creationId xmlns:a16="http://schemas.microsoft.com/office/drawing/2014/main" id="{970C4EED-8FF2-4E0F-A4D3-1D307FC4CF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398" name="Group 397">
                  <a:extLst>
                    <a:ext uri="{FF2B5EF4-FFF2-40B4-BE49-F238E27FC236}">
                      <a16:creationId xmlns:a16="http://schemas.microsoft.com/office/drawing/2014/main" id="{5830EA4D-D044-41B7-99CD-C6F10C32C96D}"/>
                    </a:ext>
                  </a:extLst>
                </p:cNvPr>
                <p:cNvGrpSpPr/>
                <p:nvPr/>
              </p:nvGrpSpPr>
              <p:grpSpPr>
                <a:xfrm>
                  <a:off x="8105758" y="3120608"/>
                  <a:ext cx="3781722" cy="553850"/>
                  <a:chOff x="469767" y="2644997"/>
                  <a:chExt cx="4386613" cy="771436"/>
                </a:xfrm>
                <a:grpFill/>
              </p:grpSpPr>
              <p:pic>
                <p:nvPicPr>
                  <p:cNvPr id="399" name="Graphic 398" descr="User">
                    <a:extLst>
                      <a:ext uri="{FF2B5EF4-FFF2-40B4-BE49-F238E27FC236}">
                        <a16:creationId xmlns:a16="http://schemas.microsoft.com/office/drawing/2014/main" id="{D42485C1-35FC-4067-B33B-7EA51E482E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00" name="Graphic 399" descr="User">
                    <a:extLst>
                      <a:ext uri="{FF2B5EF4-FFF2-40B4-BE49-F238E27FC236}">
                        <a16:creationId xmlns:a16="http://schemas.microsoft.com/office/drawing/2014/main" id="{3C5F7473-EDBF-43B5-8CE4-3E5F6F7534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01" name="Graphic 400" descr="User">
                    <a:extLst>
                      <a:ext uri="{FF2B5EF4-FFF2-40B4-BE49-F238E27FC236}">
                        <a16:creationId xmlns:a16="http://schemas.microsoft.com/office/drawing/2014/main" id="{AC840649-9EF7-4ABD-B47A-83A44435D7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02" name="Graphic 401" descr="User">
                    <a:extLst>
                      <a:ext uri="{FF2B5EF4-FFF2-40B4-BE49-F238E27FC236}">
                        <a16:creationId xmlns:a16="http://schemas.microsoft.com/office/drawing/2014/main" id="{FE1578A7-8520-4081-8D05-525F9B2212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03" name="Graphic 402" descr="User">
                    <a:extLst>
                      <a:ext uri="{FF2B5EF4-FFF2-40B4-BE49-F238E27FC236}">
                        <a16:creationId xmlns:a16="http://schemas.microsoft.com/office/drawing/2014/main" id="{40B06233-D1B9-4EC2-8458-913679C63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04" name="Graphic 403" descr="User">
                    <a:extLst>
                      <a:ext uri="{FF2B5EF4-FFF2-40B4-BE49-F238E27FC236}">
                        <a16:creationId xmlns:a16="http://schemas.microsoft.com/office/drawing/2014/main" id="{F9E8EE64-EC19-4B58-B510-75B866532A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05" name="Graphic 404" descr="User">
                    <a:extLst>
                      <a:ext uri="{FF2B5EF4-FFF2-40B4-BE49-F238E27FC236}">
                        <a16:creationId xmlns:a16="http://schemas.microsoft.com/office/drawing/2014/main" id="{3E8DDCE3-9664-4C79-B6F0-6C04595C8D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06" name="Graphic 405" descr="User">
                    <a:extLst>
                      <a:ext uri="{FF2B5EF4-FFF2-40B4-BE49-F238E27FC236}">
                        <a16:creationId xmlns:a16="http://schemas.microsoft.com/office/drawing/2014/main" id="{1C667C41-67D7-47C0-BE2A-BFD3A7B2E3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388" name="Group 387">
                <a:extLst>
                  <a:ext uri="{FF2B5EF4-FFF2-40B4-BE49-F238E27FC236}">
                    <a16:creationId xmlns:a16="http://schemas.microsoft.com/office/drawing/2014/main" id="{4361AA41-0B34-427F-8648-4F90F6EBF28E}"/>
                  </a:ext>
                </a:extLst>
              </p:cNvPr>
              <p:cNvGrpSpPr/>
              <p:nvPr/>
            </p:nvGrpSpPr>
            <p:grpSpPr>
              <a:xfrm>
                <a:off x="4747514" y="1549614"/>
                <a:ext cx="2503976" cy="494184"/>
                <a:chOff x="469767" y="2644997"/>
                <a:chExt cx="4386613" cy="771436"/>
              </a:xfrm>
              <a:solidFill>
                <a:srgbClr val="D15420"/>
              </a:solidFill>
            </p:grpSpPr>
            <p:pic>
              <p:nvPicPr>
                <p:cNvPr id="389" name="Graphic 388" descr="User">
                  <a:extLst>
                    <a:ext uri="{FF2B5EF4-FFF2-40B4-BE49-F238E27FC236}">
                      <a16:creationId xmlns:a16="http://schemas.microsoft.com/office/drawing/2014/main" id="{2698AD32-8F1B-4B20-B0FE-0079F00DE8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390" name="Graphic 389" descr="User">
                  <a:extLst>
                    <a:ext uri="{FF2B5EF4-FFF2-40B4-BE49-F238E27FC236}">
                      <a16:creationId xmlns:a16="http://schemas.microsoft.com/office/drawing/2014/main" id="{E4324D88-F4E2-440E-BE45-F25A44D8A6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391" name="Graphic 390" descr="User">
                  <a:extLst>
                    <a:ext uri="{FF2B5EF4-FFF2-40B4-BE49-F238E27FC236}">
                      <a16:creationId xmlns:a16="http://schemas.microsoft.com/office/drawing/2014/main" id="{0736F22D-969C-4C49-9176-61330165A8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392" name="Graphic 391" descr="User">
                  <a:extLst>
                    <a:ext uri="{FF2B5EF4-FFF2-40B4-BE49-F238E27FC236}">
                      <a16:creationId xmlns:a16="http://schemas.microsoft.com/office/drawing/2014/main" id="{B990ECE6-51F4-40B7-BC56-D0767DB336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393" name="Graphic 392" descr="User">
                  <a:extLst>
                    <a:ext uri="{FF2B5EF4-FFF2-40B4-BE49-F238E27FC236}">
                      <a16:creationId xmlns:a16="http://schemas.microsoft.com/office/drawing/2014/main" id="{E68D4853-CD6E-4D05-95CE-3287AAC9E0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394" name="Graphic 393" descr="User">
                  <a:extLst>
                    <a:ext uri="{FF2B5EF4-FFF2-40B4-BE49-F238E27FC236}">
                      <a16:creationId xmlns:a16="http://schemas.microsoft.com/office/drawing/2014/main" id="{5B31A5D8-F1E8-46A4-8D2D-ADD6678EE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395" name="Graphic 394" descr="User">
                  <a:extLst>
                    <a:ext uri="{FF2B5EF4-FFF2-40B4-BE49-F238E27FC236}">
                      <a16:creationId xmlns:a16="http://schemas.microsoft.com/office/drawing/2014/main" id="{5A086400-76CF-4E50-9881-D603758896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396" name="Graphic 395" descr="User">
                  <a:extLst>
                    <a:ext uri="{FF2B5EF4-FFF2-40B4-BE49-F238E27FC236}">
                      <a16:creationId xmlns:a16="http://schemas.microsoft.com/office/drawing/2014/main" id="{9A60390A-0AE9-46B8-9C88-DD0D816690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15" name="Group 414">
              <a:extLst>
                <a:ext uri="{FF2B5EF4-FFF2-40B4-BE49-F238E27FC236}">
                  <a16:creationId xmlns:a16="http://schemas.microsoft.com/office/drawing/2014/main" id="{B7E91BE2-B6CB-4487-B255-C21FE0C776B0}"/>
                </a:ext>
              </a:extLst>
            </p:cNvPr>
            <p:cNvGrpSpPr/>
            <p:nvPr/>
          </p:nvGrpSpPr>
          <p:grpSpPr>
            <a:xfrm>
              <a:off x="4697400" y="4583385"/>
              <a:ext cx="7280378" cy="548221"/>
              <a:chOff x="4747514" y="1495577"/>
              <a:chExt cx="7280378" cy="548221"/>
            </a:xfrm>
          </p:grpSpPr>
          <p:grpSp>
            <p:nvGrpSpPr>
              <p:cNvPr id="416" name="Group 415">
                <a:extLst>
                  <a:ext uri="{FF2B5EF4-FFF2-40B4-BE49-F238E27FC236}">
                    <a16:creationId xmlns:a16="http://schemas.microsoft.com/office/drawing/2014/main" id="{A3A201D8-D3B4-4521-8874-130F51CE7105}"/>
                  </a:ext>
                </a:extLst>
              </p:cNvPr>
              <p:cNvGrpSpPr/>
              <p:nvPr/>
            </p:nvGrpSpPr>
            <p:grpSpPr>
              <a:xfrm>
                <a:off x="7141951" y="1495577"/>
                <a:ext cx="4885941" cy="522261"/>
                <a:chOff x="4508307" y="3120608"/>
                <a:chExt cx="7379173" cy="585317"/>
              </a:xfrm>
              <a:solidFill>
                <a:srgbClr val="D15420"/>
              </a:solidFill>
            </p:grpSpPr>
            <p:grpSp>
              <p:nvGrpSpPr>
                <p:cNvPr id="426" name="Group 425">
                  <a:extLst>
                    <a:ext uri="{FF2B5EF4-FFF2-40B4-BE49-F238E27FC236}">
                      <a16:creationId xmlns:a16="http://schemas.microsoft.com/office/drawing/2014/main" id="{06BDEE39-DF5E-4810-86E2-28E3C3ABF5F8}"/>
                    </a:ext>
                  </a:extLst>
                </p:cNvPr>
                <p:cNvGrpSpPr/>
                <p:nvPr/>
              </p:nvGrpSpPr>
              <p:grpSpPr>
                <a:xfrm>
                  <a:off x="4508307" y="3152075"/>
                  <a:ext cx="3781722" cy="553850"/>
                  <a:chOff x="469767" y="2644997"/>
                  <a:chExt cx="4386613" cy="771436"/>
                </a:xfrm>
                <a:grpFill/>
              </p:grpSpPr>
              <p:pic>
                <p:nvPicPr>
                  <p:cNvPr id="436" name="Graphic 435" descr="User">
                    <a:extLst>
                      <a:ext uri="{FF2B5EF4-FFF2-40B4-BE49-F238E27FC236}">
                        <a16:creationId xmlns:a16="http://schemas.microsoft.com/office/drawing/2014/main" id="{98A2C0E2-4A33-4549-BA2D-139A50AD2F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37" name="Graphic 436" descr="User">
                    <a:extLst>
                      <a:ext uri="{FF2B5EF4-FFF2-40B4-BE49-F238E27FC236}">
                        <a16:creationId xmlns:a16="http://schemas.microsoft.com/office/drawing/2014/main" id="{8D677D3D-013B-432E-87F6-9EFB400D46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38" name="Graphic 437" descr="User">
                    <a:extLst>
                      <a:ext uri="{FF2B5EF4-FFF2-40B4-BE49-F238E27FC236}">
                        <a16:creationId xmlns:a16="http://schemas.microsoft.com/office/drawing/2014/main" id="{58B1F562-9C5A-40CA-B895-85E5D4B65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39" name="Graphic 438" descr="User">
                    <a:extLst>
                      <a:ext uri="{FF2B5EF4-FFF2-40B4-BE49-F238E27FC236}">
                        <a16:creationId xmlns:a16="http://schemas.microsoft.com/office/drawing/2014/main" id="{2879C56F-6D22-4458-9779-E0B7E5890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40" name="Graphic 439" descr="User">
                    <a:extLst>
                      <a:ext uri="{FF2B5EF4-FFF2-40B4-BE49-F238E27FC236}">
                        <a16:creationId xmlns:a16="http://schemas.microsoft.com/office/drawing/2014/main" id="{EF843CC1-D3BA-499B-930C-48ED4B41CA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41" name="Graphic 440" descr="User">
                    <a:extLst>
                      <a:ext uri="{FF2B5EF4-FFF2-40B4-BE49-F238E27FC236}">
                        <a16:creationId xmlns:a16="http://schemas.microsoft.com/office/drawing/2014/main" id="{8312DBD6-085E-4A61-8AD7-9207D97A32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42" name="Graphic 441" descr="User">
                    <a:extLst>
                      <a:ext uri="{FF2B5EF4-FFF2-40B4-BE49-F238E27FC236}">
                        <a16:creationId xmlns:a16="http://schemas.microsoft.com/office/drawing/2014/main" id="{C3751995-17AD-4D5A-9BD1-5EA2B3F14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43" name="Graphic 442" descr="User">
                    <a:extLst>
                      <a:ext uri="{FF2B5EF4-FFF2-40B4-BE49-F238E27FC236}">
                        <a16:creationId xmlns:a16="http://schemas.microsoft.com/office/drawing/2014/main" id="{4F76F850-DE6B-49AE-A174-CD72FBD24D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427" name="Group 426">
                  <a:extLst>
                    <a:ext uri="{FF2B5EF4-FFF2-40B4-BE49-F238E27FC236}">
                      <a16:creationId xmlns:a16="http://schemas.microsoft.com/office/drawing/2014/main" id="{D70FD217-7C4C-468C-BD34-541D35FE0C57}"/>
                    </a:ext>
                  </a:extLst>
                </p:cNvPr>
                <p:cNvGrpSpPr/>
                <p:nvPr/>
              </p:nvGrpSpPr>
              <p:grpSpPr>
                <a:xfrm>
                  <a:off x="8105758" y="3120608"/>
                  <a:ext cx="3781722" cy="553850"/>
                  <a:chOff x="469767" y="2644997"/>
                  <a:chExt cx="4386613" cy="771436"/>
                </a:xfrm>
                <a:grpFill/>
              </p:grpSpPr>
              <p:pic>
                <p:nvPicPr>
                  <p:cNvPr id="428" name="Graphic 427" descr="User">
                    <a:extLst>
                      <a:ext uri="{FF2B5EF4-FFF2-40B4-BE49-F238E27FC236}">
                        <a16:creationId xmlns:a16="http://schemas.microsoft.com/office/drawing/2014/main" id="{F561121A-F914-4103-9530-A9373D21B2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29" name="Graphic 428" descr="User">
                    <a:extLst>
                      <a:ext uri="{FF2B5EF4-FFF2-40B4-BE49-F238E27FC236}">
                        <a16:creationId xmlns:a16="http://schemas.microsoft.com/office/drawing/2014/main" id="{65585C2F-8CE1-405E-8CC3-31525E099D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30" name="Graphic 429" descr="User">
                    <a:extLst>
                      <a:ext uri="{FF2B5EF4-FFF2-40B4-BE49-F238E27FC236}">
                        <a16:creationId xmlns:a16="http://schemas.microsoft.com/office/drawing/2014/main" id="{5F1DED74-9D85-4572-B01F-80B073D48B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31" name="Graphic 430" descr="User">
                    <a:extLst>
                      <a:ext uri="{FF2B5EF4-FFF2-40B4-BE49-F238E27FC236}">
                        <a16:creationId xmlns:a16="http://schemas.microsoft.com/office/drawing/2014/main" id="{10FA32E3-BDB3-4266-80CD-5C0D2D84E1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32" name="Graphic 431" descr="User">
                    <a:extLst>
                      <a:ext uri="{FF2B5EF4-FFF2-40B4-BE49-F238E27FC236}">
                        <a16:creationId xmlns:a16="http://schemas.microsoft.com/office/drawing/2014/main" id="{E0C3A70C-232F-4857-8AC3-6D1B5EE5A5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33" name="Graphic 432" descr="User">
                    <a:extLst>
                      <a:ext uri="{FF2B5EF4-FFF2-40B4-BE49-F238E27FC236}">
                        <a16:creationId xmlns:a16="http://schemas.microsoft.com/office/drawing/2014/main" id="{EFA0C1D9-E83F-4B99-B792-25E9DFF2D0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34" name="Graphic 433" descr="User">
                    <a:extLst>
                      <a:ext uri="{FF2B5EF4-FFF2-40B4-BE49-F238E27FC236}">
                        <a16:creationId xmlns:a16="http://schemas.microsoft.com/office/drawing/2014/main" id="{20816725-9CDF-4FFB-A824-7D27E55E71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35" name="Graphic 434" descr="User">
                    <a:extLst>
                      <a:ext uri="{FF2B5EF4-FFF2-40B4-BE49-F238E27FC236}">
                        <a16:creationId xmlns:a16="http://schemas.microsoft.com/office/drawing/2014/main" id="{46F9CED0-B6CB-4F15-A60B-3970BE28AF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17" name="Group 416">
                <a:extLst>
                  <a:ext uri="{FF2B5EF4-FFF2-40B4-BE49-F238E27FC236}">
                    <a16:creationId xmlns:a16="http://schemas.microsoft.com/office/drawing/2014/main" id="{EE28CCFE-744A-4D9F-B083-A1FB5BC85AC2}"/>
                  </a:ext>
                </a:extLst>
              </p:cNvPr>
              <p:cNvGrpSpPr/>
              <p:nvPr/>
            </p:nvGrpSpPr>
            <p:grpSpPr>
              <a:xfrm>
                <a:off x="4747514" y="1549614"/>
                <a:ext cx="2503976" cy="494184"/>
                <a:chOff x="469767" y="2644997"/>
                <a:chExt cx="4386613" cy="771436"/>
              </a:xfrm>
              <a:solidFill>
                <a:srgbClr val="D15420"/>
              </a:solidFill>
            </p:grpSpPr>
            <p:pic>
              <p:nvPicPr>
                <p:cNvPr id="418" name="Graphic 417" descr="User">
                  <a:extLst>
                    <a:ext uri="{FF2B5EF4-FFF2-40B4-BE49-F238E27FC236}">
                      <a16:creationId xmlns:a16="http://schemas.microsoft.com/office/drawing/2014/main" id="{53CD3D22-88DA-4DA3-B053-6148A68A37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19" name="Graphic 418" descr="User">
                  <a:extLst>
                    <a:ext uri="{FF2B5EF4-FFF2-40B4-BE49-F238E27FC236}">
                      <a16:creationId xmlns:a16="http://schemas.microsoft.com/office/drawing/2014/main" id="{FD702FDD-576B-4BC4-90D6-4F36B2DD7E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20" name="Graphic 419" descr="User">
                  <a:extLst>
                    <a:ext uri="{FF2B5EF4-FFF2-40B4-BE49-F238E27FC236}">
                      <a16:creationId xmlns:a16="http://schemas.microsoft.com/office/drawing/2014/main" id="{A989C895-588A-4136-AFF3-7A7D6F2C61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21" name="Graphic 420" descr="User">
                  <a:extLst>
                    <a:ext uri="{FF2B5EF4-FFF2-40B4-BE49-F238E27FC236}">
                      <a16:creationId xmlns:a16="http://schemas.microsoft.com/office/drawing/2014/main" id="{674BC138-FAE3-4C18-A027-B59CC9FA4F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22" name="Graphic 421" descr="User">
                  <a:extLst>
                    <a:ext uri="{FF2B5EF4-FFF2-40B4-BE49-F238E27FC236}">
                      <a16:creationId xmlns:a16="http://schemas.microsoft.com/office/drawing/2014/main" id="{607B2C51-B83F-4967-BDA4-870CC49A3E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23" name="Graphic 422" descr="User">
                  <a:extLst>
                    <a:ext uri="{FF2B5EF4-FFF2-40B4-BE49-F238E27FC236}">
                      <a16:creationId xmlns:a16="http://schemas.microsoft.com/office/drawing/2014/main" id="{2B13D61D-C348-4593-8345-5DCCAAEBA5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24" name="Graphic 423" descr="User">
                  <a:extLst>
                    <a:ext uri="{FF2B5EF4-FFF2-40B4-BE49-F238E27FC236}">
                      <a16:creationId xmlns:a16="http://schemas.microsoft.com/office/drawing/2014/main" id="{E31C42D3-5AA0-4654-96A9-731AC17FAF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25" name="Graphic 424" descr="User">
                  <a:extLst>
                    <a:ext uri="{FF2B5EF4-FFF2-40B4-BE49-F238E27FC236}">
                      <a16:creationId xmlns:a16="http://schemas.microsoft.com/office/drawing/2014/main" id="{E72BBD89-71FD-439A-BE89-7A9EAFBD32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44" name="Group 443">
              <a:extLst>
                <a:ext uri="{FF2B5EF4-FFF2-40B4-BE49-F238E27FC236}">
                  <a16:creationId xmlns:a16="http://schemas.microsoft.com/office/drawing/2014/main" id="{C7B9A8A6-C807-48D2-A4F0-9D72C5F78159}"/>
                </a:ext>
              </a:extLst>
            </p:cNvPr>
            <p:cNvGrpSpPr/>
            <p:nvPr/>
          </p:nvGrpSpPr>
          <p:grpSpPr>
            <a:xfrm>
              <a:off x="4694853" y="5006965"/>
              <a:ext cx="7280378" cy="548221"/>
              <a:chOff x="4747514" y="1495577"/>
              <a:chExt cx="7280378" cy="548221"/>
            </a:xfrm>
          </p:grpSpPr>
          <p:grpSp>
            <p:nvGrpSpPr>
              <p:cNvPr id="445" name="Group 444">
                <a:extLst>
                  <a:ext uri="{FF2B5EF4-FFF2-40B4-BE49-F238E27FC236}">
                    <a16:creationId xmlns:a16="http://schemas.microsoft.com/office/drawing/2014/main" id="{618627BD-25DF-4291-B3E7-7AE5D7DADAA8}"/>
                  </a:ext>
                </a:extLst>
              </p:cNvPr>
              <p:cNvGrpSpPr/>
              <p:nvPr/>
            </p:nvGrpSpPr>
            <p:grpSpPr>
              <a:xfrm>
                <a:off x="7141951" y="1495577"/>
                <a:ext cx="4885941" cy="522261"/>
                <a:chOff x="4508307" y="3120608"/>
                <a:chExt cx="7379173" cy="585317"/>
              </a:xfrm>
              <a:solidFill>
                <a:srgbClr val="D15420"/>
              </a:solidFill>
            </p:grpSpPr>
            <p:grpSp>
              <p:nvGrpSpPr>
                <p:cNvPr id="455" name="Group 454">
                  <a:extLst>
                    <a:ext uri="{FF2B5EF4-FFF2-40B4-BE49-F238E27FC236}">
                      <a16:creationId xmlns:a16="http://schemas.microsoft.com/office/drawing/2014/main" id="{767B8198-E31F-40B2-A9DB-09E3FD704AA5}"/>
                    </a:ext>
                  </a:extLst>
                </p:cNvPr>
                <p:cNvGrpSpPr/>
                <p:nvPr/>
              </p:nvGrpSpPr>
              <p:grpSpPr>
                <a:xfrm>
                  <a:off x="4508307" y="3152075"/>
                  <a:ext cx="3781722" cy="553850"/>
                  <a:chOff x="469767" y="2644997"/>
                  <a:chExt cx="4386613" cy="771436"/>
                </a:xfrm>
                <a:grpFill/>
              </p:grpSpPr>
              <p:pic>
                <p:nvPicPr>
                  <p:cNvPr id="465" name="Graphic 464" descr="User">
                    <a:extLst>
                      <a:ext uri="{FF2B5EF4-FFF2-40B4-BE49-F238E27FC236}">
                        <a16:creationId xmlns:a16="http://schemas.microsoft.com/office/drawing/2014/main" id="{66A1F017-0072-4064-A87E-85026C04A2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66" name="Graphic 465" descr="User">
                    <a:extLst>
                      <a:ext uri="{FF2B5EF4-FFF2-40B4-BE49-F238E27FC236}">
                        <a16:creationId xmlns:a16="http://schemas.microsoft.com/office/drawing/2014/main" id="{514052E3-732C-437D-9683-FDFB453DFA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67" name="Graphic 466" descr="User">
                    <a:extLst>
                      <a:ext uri="{FF2B5EF4-FFF2-40B4-BE49-F238E27FC236}">
                        <a16:creationId xmlns:a16="http://schemas.microsoft.com/office/drawing/2014/main" id="{7FBBC241-F937-4E7E-8162-21C9E3779C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68" name="Graphic 467" descr="User">
                    <a:extLst>
                      <a:ext uri="{FF2B5EF4-FFF2-40B4-BE49-F238E27FC236}">
                        <a16:creationId xmlns:a16="http://schemas.microsoft.com/office/drawing/2014/main" id="{7D308284-294D-4498-8F27-75B0ABF2AE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69" name="Graphic 468" descr="User">
                    <a:extLst>
                      <a:ext uri="{FF2B5EF4-FFF2-40B4-BE49-F238E27FC236}">
                        <a16:creationId xmlns:a16="http://schemas.microsoft.com/office/drawing/2014/main" id="{C544B890-6535-4E8E-8CE8-F75B6852CE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70" name="Graphic 469" descr="User">
                    <a:extLst>
                      <a:ext uri="{FF2B5EF4-FFF2-40B4-BE49-F238E27FC236}">
                        <a16:creationId xmlns:a16="http://schemas.microsoft.com/office/drawing/2014/main" id="{A867CDA5-1D96-4699-8A47-DD97F02FA1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71" name="Graphic 470" descr="User">
                    <a:extLst>
                      <a:ext uri="{FF2B5EF4-FFF2-40B4-BE49-F238E27FC236}">
                        <a16:creationId xmlns:a16="http://schemas.microsoft.com/office/drawing/2014/main" id="{74F5BA51-3DAE-4A72-82C3-25554CA882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72" name="Graphic 471" descr="User">
                    <a:extLst>
                      <a:ext uri="{FF2B5EF4-FFF2-40B4-BE49-F238E27FC236}">
                        <a16:creationId xmlns:a16="http://schemas.microsoft.com/office/drawing/2014/main" id="{99F44009-C327-4A0A-A21D-C940664895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456" name="Group 455">
                  <a:extLst>
                    <a:ext uri="{FF2B5EF4-FFF2-40B4-BE49-F238E27FC236}">
                      <a16:creationId xmlns:a16="http://schemas.microsoft.com/office/drawing/2014/main" id="{C2FE9D1C-A0BF-4FEF-89D6-43159FB27F28}"/>
                    </a:ext>
                  </a:extLst>
                </p:cNvPr>
                <p:cNvGrpSpPr/>
                <p:nvPr/>
              </p:nvGrpSpPr>
              <p:grpSpPr>
                <a:xfrm>
                  <a:off x="8105758" y="3120608"/>
                  <a:ext cx="3781722" cy="553850"/>
                  <a:chOff x="469767" y="2644997"/>
                  <a:chExt cx="4386613" cy="771436"/>
                </a:xfrm>
                <a:grpFill/>
              </p:grpSpPr>
              <p:pic>
                <p:nvPicPr>
                  <p:cNvPr id="457" name="Graphic 456" descr="User">
                    <a:extLst>
                      <a:ext uri="{FF2B5EF4-FFF2-40B4-BE49-F238E27FC236}">
                        <a16:creationId xmlns:a16="http://schemas.microsoft.com/office/drawing/2014/main" id="{29A78D67-9A09-4478-8230-705061C718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58" name="Graphic 457" descr="User">
                    <a:extLst>
                      <a:ext uri="{FF2B5EF4-FFF2-40B4-BE49-F238E27FC236}">
                        <a16:creationId xmlns:a16="http://schemas.microsoft.com/office/drawing/2014/main" id="{10936C45-FC8C-4A88-A9D5-18377032CF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59" name="Graphic 458" descr="User">
                    <a:extLst>
                      <a:ext uri="{FF2B5EF4-FFF2-40B4-BE49-F238E27FC236}">
                        <a16:creationId xmlns:a16="http://schemas.microsoft.com/office/drawing/2014/main" id="{FD3B07F1-8DFF-42D7-9720-290658441B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60" name="Graphic 459" descr="User">
                    <a:extLst>
                      <a:ext uri="{FF2B5EF4-FFF2-40B4-BE49-F238E27FC236}">
                        <a16:creationId xmlns:a16="http://schemas.microsoft.com/office/drawing/2014/main" id="{00D91365-57B6-4038-8BAA-87375DB3A1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61" name="Graphic 460" descr="User">
                    <a:extLst>
                      <a:ext uri="{FF2B5EF4-FFF2-40B4-BE49-F238E27FC236}">
                        <a16:creationId xmlns:a16="http://schemas.microsoft.com/office/drawing/2014/main" id="{5104EE98-D035-4296-A51B-9F1582DD2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62" name="Graphic 461" descr="User">
                    <a:extLst>
                      <a:ext uri="{FF2B5EF4-FFF2-40B4-BE49-F238E27FC236}">
                        <a16:creationId xmlns:a16="http://schemas.microsoft.com/office/drawing/2014/main" id="{E2A86278-CF8F-4B56-9CE9-919D0842EA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63" name="Graphic 462" descr="User">
                    <a:extLst>
                      <a:ext uri="{FF2B5EF4-FFF2-40B4-BE49-F238E27FC236}">
                        <a16:creationId xmlns:a16="http://schemas.microsoft.com/office/drawing/2014/main" id="{90B00F4E-8BBB-4D4F-91B7-D01E1FE38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64" name="Graphic 463" descr="User">
                    <a:extLst>
                      <a:ext uri="{FF2B5EF4-FFF2-40B4-BE49-F238E27FC236}">
                        <a16:creationId xmlns:a16="http://schemas.microsoft.com/office/drawing/2014/main" id="{1C063EFD-F0BD-48B9-9146-7D4727790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46" name="Group 445">
                <a:extLst>
                  <a:ext uri="{FF2B5EF4-FFF2-40B4-BE49-F238E27FC236}">
                    <a16:creationId xmlns:a16="http://schemas.microsoft.com/office/drawing/2014/main" id="{BC554245-60B9-4CF8-ACE7-C0389E1D3896}"/>
                  </a:ext>
                </a:extLst>
              </p:cNvPr>
              <p:cNvGrpSpPr/>
              <p:nvPr/>
            </p:nvGrpSpPr>
            <p:grpSpPr>
              <a:xfrm>
                <a:off x="4747514" y="1549614"/>
                <a:ext cx="2503976" cy="494184"/>
                <a:chOff x="469767" y="2644997"/>
                <a:chExt cx="4386613" cy="771436"/>
              </a:xfrm>
              <a:solidFill>
                <a:srgbClr val="D15420"/>
              </a:solidFill>
            </p:grpSpPr>
            <p:pic>
              <p:nvPicPr>
                <p:cNvPr id="447" name="Graphic 446" descr="User">
                  <a:extLst>
                    <a:ext uri="{FF2B5EF4-FFF2-40B4-BE49-F238E27FC236}">
                      <a16:creationId xmlns:a16="http://schemas.microsoft.com/office/drawing/2014/main" id="{3767B5AD-32F8-4F6B-A227-83EC69E9EE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48" name="Graphic 447" descr="User">
                  <a:extLst>
                    <a:ext uri="{FF2B5EF4-FFF2-40B4-BE49-F238E27FC236}">
                      <a16:creationId xmlns:a16="http://schemas.microsoft.com/office/drawing/2014/main" id="{FCF68C24-25FD-4207-AAD5-0C75F92C6B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49" name="Graphic 448" descr="User">
                  <a:extLst>
                    <a:ext uri="{FF2B5EF4-FFF2-40B4-BE49-F238E27FC236}">
                      <a16:creationId xmlns:a16="http://schemas.microsoft.com/office/drawing/2014/main" id="{FD2670FA-7AA3-4E44-A1FD-F37B43D831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50" name="Graphic 449" descr="User">
                  <a:extLst>
                    <a:ext uri="{FF2B5EF4-FFF2-40B4-BE49-F238E27FC236}">
                      <a16:creationId xmlns:a16="http://schemas.microsoft.com/office/drawing/2014/main" id="{418E8CD6-DE14-442E-9C0D-E550702986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51" name="Graphic 450" descr="User">
                  <a:extLst>
                    <a:ext uri="{FF2B5EF4-FFF2-40B4-BE49-F238E27FC236}">
                      <a16:creationId xmlns:a16="http://schemas.microsoft.com/office/drawing/2014/main" id="{F089834C-F4AB-439E-A350-860C305B71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52" name="Graphic 451" descr="User">
                  <a:extLst>
                    <a:ext uri="{FF2B5EF4-FFF2-40B4-BE49-F238E27FC236}">
                      <a16:creationId xmlns:a16="http://schemas.microsoft.com/office/drawing/2014/main" id="{5BE2D6BB-C198-491E-8468-1AB51A6A6E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53" name="Graphic 452" descr="User">
                  <a:extLst>
                    <a:ext uri="{FF2B5EF4-FFF2-40B4-BE49-F238E27FC236}">
                      <a16:creationId xmlns:a16="http://schemas.microsoft.com/office/drawing/2014/main" id="{CA6B2CE6-D047-4E3A-97FA-6100FC1D3C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54" name="Graphic 453" descr="User">
                  <a:extLst>
                    <a:ext uri="{FF2B5EF4-FFF2-40B4-BE49-F238E27FC236}">
                      <a16:creationId xmlns:a16="http://schemas.microsoft.com/office/drawing/2014/main" id="{31F5A026-932F-46EA-856F-AF61E03876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73" name="Group 472">
              <a:extLst>
                <a:ext uri="{FF2B5EF4-FFF2-40B4-BE49-F238E27FC236}">
                  <a16:creationId xmlns:a16="http://schemas.microsoft.com/office/drawing/2014/main" id="{650F9347-1949-491F-8361-A806ED67A58B}"/>
                </a:ext>
              </a:extLst>
            </p:cNvPr>
            <p:cNvGrpSpPr/>
            <p:nvPr/>
          </p:nvGrpSpPr>
          <p:grpSpPr>
            <a:xfrm>
              <a:off x="4712818" y="5395746"/>
              <a:ext cx="7280378" cy="548221"/>
              <a:chOff x="4747514" y="1495577"/>
              <a:chExt cx="7280378" cy="548221"/>
            </a:xfrm>
          </p:grpSpPr>
          <p:grpSp>
            <p:nvGrpSpPr>
              <p:cNvPr id="474" name="Group 473">
                <a:extLst>
                  <a:ext uri="{FF2B5EF4-FFF2-40B4-BE49-F238E27FC236}">
                    <a16:creationId xmlns:a16="http://schemas.microsoft.com/office/drawing/2014/main" id="{421BD5AA-8E61-4B47-91F8-F0A3586845A8}"/>
                  </a:ext>
                </a:extLst>
              </p:cNvPr>
              <p:cNvGrpSpPr/>
              <p:nvPr/>
            </p:nvGrpSpPr>
            <p:grpSpPr>
              <a:xfrm>
                <a:off x="7141951" y="1495577"/>
                <a:ext cx="4885941" cy="522261"/>
                <a:chOff x="4508307" y="3120608"/>
                <a:chExt cx="7379173" cy="585317"/>
              </a:xfrm>
              <a:solidFill>
                <a:srgbClr val="D15420"/>
              </a:solidFill>
            </p:grpSpPr>
            <p:grpSp>
              <p:nvGrpSpPr>
                <p:cNvPr id="484" name="Group 483">
                  <a:extLst>
                    <a:ext uri="{FF2B5EF4-FFF2-40B4-BE49-F238E27FC236}">
                      <a16:creationId xmlns:a16="http://schemas.microsoft.com/office/drawing/2014/main" id="{F2CF716C-1CD0-45E9-99AF-7EA481903091}"/>
                    </a:ext>
                  </a:extLst>
                </p:cNvPr>
                <p:cNvGrpSpPr/>
                <p:nvPr/>
              </p:nvGrpSpPr>
              <p:grpSpPr>
                <a:xfrm>
                  <a:off x="4508307" y="3152075"/>
                  <a:ext cx="3781722" cy="553850"/>
                  <a:chOff x="469767" y="2644997"/>
                  <a:chExt cx="4386613" cy="771436"/>
                </a:xfrm>
                <a:grpFill/>
              </p:grpSpPr>
              <p:pic>
                <p:nvPicPr>
                  <p:cNvPr id="494" name="Graphic 493" descr="User">
                    <a:extLst>
                      <a:ext uri="{FF2B5EF4-FFF2-40B4-BE49-F238E27FC236}">
                        <a16:creationId xmlns:a16="http://schemas.microsoft.com/office/drawing/2014/main" id="{B6AAB29D-A516-497B-9E53-CAC79CAB2E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95" name="Graphic 494" descr="User">
                    <a:extLst>
                      <a:ext uri="{FF2B5EF4-FFF2-40B4-BE49-F238E27FC236}">
                        <a16:creationId xmlns:a16="http://schemas.microsoft.com/office/drawing/2014/main" id="{56E35E3F-32BF-44F3-953C-85CBF44C9E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96" name="Graphic 495" descr="User">
                    <a:extLst>
                      <a:ext uri="{FF2B5EF4-FFF2-40B4-BE49-F238E27FC236}">
                        <a16:creationId xmlns:a16="http://schemas.microsoft.com/office/drawing/2014/main" id="{CE7262B0-D4C2-4480-8AEC-7BC63C6107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97" name="Graphic 496" descr="User">
                    <a:extLst>
                      <a:ext uri="{FF2B5EF4-FFF2-40B4-BE49-F238E27FC236}">
                        <a16:creationId xmlns:a16="http://schemas.microsoft.com/office/drawing/2014/main" id="{EBD9630B-2CA6-46B7-A0A3-53F72CCE6D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98" name="Graphic 497" descr="User">
                    <a:extLst>
                      <a:ext uri="{FF2B5EF4-FFF2-40B4-BE49-F238E27FC236}">
                        <a16:creationId xmlns:a16="http://schemas.microsoft.com/office/drawing/2014/main" id="{245181A8-833F-47E0-8A91-5E3CF76302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99" name="Graphic 498" descr="User">
                    <a:extLst>
                      <a:ext uri="{FF2B5EF4-FFF2-40B4-BE49-F238E27FC236}">
                        <a16:creationId xmlns:a16="http://schemas.microsoft.com/office/drawing/2014/main" id="{0130C3B1-BBD7-4944-AB4D-100E39D9C6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00" name="Graphic 499" descr="User">
                    <a:extLst>
                      <a:ext uri="{FF2B5EF4-FFF2-40B4-BE49-F238E27FC236}">
                        <a16:creationId xmlns:a16="http://schemas.microsoft.com/office/drawing/2014/main" id="{D9B1FAB5-2BF9-47FC-894E-4DB3C69D23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01" name="Graphic 500" descr="User">
                    <a:extLst>
                      <a:ext uri="{FF2B5EF4-FFF2-40B4-BE49-F238E27FC236}">
                        <a16:creationId xmlns:a16="http://schemas.microsoft.com/office/drawing/2014/main" id="{055A8DD4-ACD0-4358-96DC-9CE35A2FCA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485" name="Group 484">
                  <a:extLst>
                    <a:ext uri="{FF2B5EF4-FFF2-40B4-BE49-F238E27FC236}">
                      <a16:creationId xmlns:a16="http://schemas.microsoft.com/office/drawing/2014/main" id="{4D2F1EB9-DC0D-4A2B-BAF4-DC93CB991781}"/>
                    </a:ext>
                  </a:extLst>
                </p:cNvPr>
                <p:cNvGrpSpPr/>
                <p:nvPr/>
              </p:nvGrpSpPr>
              <p:grpSpPr>
                <a:xfrm>
                  <a:off x="8105758" y="3120608"/>
                  <a:ext cx="3781722" cy="553850"/>
                  <a:chOff x="469767" y="2644997"/>
                  <a:chExt cx="4386613" cy="771436"/>
                </a:xfrm>
                <a:grpFill/>
              </p:grpSpPr>
              <p:pic>
                <p:nvPicPr>
                  <p:cNvPr id="486" name="Graphic 485" descr="User">
                    <a:extLst>
                      <a:ext uri="{FF2B5EF4-FFF2-40B4-BE49-F238E27FC236}">
                        <a16:creationId xmlns:a16="http://schemas.microsoft.com/office/drawing/2014/main" id="{8F255EAB-BFA3-4A0C-83B4-B2AB33CC3A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87" name="Graphic 486" descr="User">
                    <a:extLst>
                      <a:ext uri="{FF2B5EF4-FFF2-40B4-BE49-F238E27FC236}">
                        <a16:creationId xmlns:a16="http://schemas.microsoft.com/office/drawing/2014/main" id="{45C047A3-10A3-43E8-9C24-2F82B9A4EC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88" name="Graphic 487" descr="User">
                    <a:extLst>
                      <a:ext uri="{FF2B5EF4-FFF2-40B4-BE49-F238E27FC236}">
                        <a16:creationId xmlns:a16="http://schemas.microsoft.com/office/drawing/2014/main" id="{C7CAF79E-2CE4-4053-AAAD-602CA247AC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89" name="Graphic 488" descr="User">
                    <a:extLst>
                      <a:ext uri="{FF2B5EF4-FFF2-40B4-BE49-F238E27FC236}">
                        <a16:creationId xmlns:a16="http://schemas.microsoft.com/office/drawing/2014/main" id="{7B52C867-E07D-44FB-8318-786EE95228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90" name="Graphic 489" descr="User">
                    <a:extLst>
                      <a:ext uri="{FF2B5EF4-FFF2-40B4-BE49-F238E27FC236}">
                        <a16:creationId xmlns:a16="http://schemas.microsoft.com/office/drawing/2014/main" id="{B66F3F40-5C97-47D1-A0CE-4E67CB049D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91" name="Graphic 490" descr="User">
                    <a:extLst>
                      <a:ext uri="{FF2B5EF4-FFF2-40B4-BE49-F238E27FC236}">
                        <a16:creationId xmlns:a16="http://schemas.microsoft.com/office/drawing/2014/main" id="{96D12EBE-0BF6-4ED6-90B3-23AD98AC12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92" name="Graphic 491" descr="User">
                    <a:extLst>
                      <a:ext uri="{FF2B5EF4-FFF2-40B4-BE49-F238E27FC236}">
                        <a16:creationId xmlns:a16="http://schemas.microsoft.com/office/drawing/2014/main" id="{8AD3FC76-03F9-40BA-A093-DBF7F169BD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93" name="Graphic 492" descr="User">
                    <a:extLst>
                      <a:ext uri="{FF2B5EF4-FFF2-40B4-BE49-F238E27FC236}">
                        <a16:creationId xmlns:a16="http://schemas.microsoft.com/office/drawing/2014/main" id="{39EF7776-04CA-4F2F-AA17-0011AA6D99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475" name="Group 474">
                <a:extLst>
                  <a:ext uri="{FF2B5EF4-FFF2-40B4-BE49-F238E27FC236}">
                    <a16:creationId xmlns:a16="http://schemas.microsoft.com/office/drawing/2014/main" id="{C2640936-F7B9-4387-A56D-CEF4A4D7FF0B}"/>
                  </a:ext>
                </a:extLst>
              </p:cNvPr>
              <p:cNvGrpSpPr/>
              <p:nvPr/>
            </p:nvGrpSpPr>
            <p:grpSpPr>
              <a:xfrm>
                <a:off x="4747514" y="1549614"/>
                <a:ext cx="2503976" cy="494184"/>
                <a:chOff x="469767" y="2644997"/>
                <a:chExt cx="4386613" cy="771436"/>
              </a:xfrm>
              <a:solidFill>
                <a:srgbClr val="D15420"/>
              </a:solidFill>
            </p:grpSpPr>
            <p:pic>
              <p:nvPicPr>
                <p:cNvPr id="476" name="Graphic 475" descr="User">
                  <a:extLst>
                    <a:ext uri="{FF2B5EF4-FFF2-40B4-BE49-F238E27FC236}">
                      <a16:creationId xmlns:a16="http://schemas.microsoft.com/office/drawing/2014/main" id="{FAD3B396-9382-4794-9866-23708B6289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477" name="Graphic 476" descr="User">
                  <a:extLst>
                    <a:ext uri="{FF2B5EF4-FFF2-40B4-BE49-F238E27FC236}">
                      <a16:creationId xmlns:a16="http://schemas.microsoft.com/office/drawing/2014/main" id="{199EB24D-1055-4703-A934-77FFACD271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478" name="Graphic 477" descr="User">
                  <a:extLst>
                    <a:ext uri="{FF2B5EF4-FFF2-40B4-BE49-F238E27FC236}">
                      <a16:creationId xmlns:a16="http://schemas.microsoft.com/office/drawing/2014/main" id="{11C27814-C1F0-4BD2-970D-6A1C23296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479" name="Graphic 478" descr="User">
                  <a:extLst>
                    <a:ext uri="{FF2B5EF4-FFF2-40B4-BE49-F238E27FC236}">
                      <a16:creationId xmlns:a16="http://schemas.microsoft.com/office/drawing/2014/main" id="{0DCBD89F-B9A5-4FA9-AF5B-954676B4CD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480" name="Graphic 479" descr="User">
                  <a:extLst>
                    <a:ext uri="{FF2B5EF4-FFF2-40B4-BE49-F238E27FC236}">
                      <a16:creationId xmlns:a16="http://schemas.microsoft.com/office/drawing/2014/main" id="{0D30E8F3-8809-459C-8A89-9A0D366EC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481" name="Graphic 480" descr="User">
                  <a:extLst>
                    <a:ext uri="{FF2B5EF4-FFF2-40B4-BE49-F238E27FC236}">
                      <a16:creationId xmlns:a16="http://schemas.microsoft.com/office/drawing/2014/main" id="{CC593821-082B-419A-BB6F-1843048115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482" name="Graphic 481" descr="User">
                  <a:extLst>
                    <a:ext uri="{FF2B5EF4-FFF2-40B4-BE49-F238E27FC236}">
                      <a16:creationId xmlns:a16="http://schemas.microsoft.com/office/drawing/2014/main" id="{17D041C2-8DA1-4B1F-BD8D-118C38766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483" name="Graphic 482" descr="User">
                  <a:extLst>
                    <a:ext uri="{FF2B5EF4-FFF2-40B4-BE49-F238E27FC236}">
                      <a16:creationId xmlns:a16="http://schemas.microsoft.com/office/drawing/2014/main" id="{BB668297-D368-4463-B907-2FBBB00DD8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02" name="Group 501">
              <a:extLst>
                <a:ext uri="{FF2B5EF4-FFF2-40B4-BE49-F238E27FC236}">
                  <a16:creationId xmlns:a16="http://schemas.microsoft.com/office/drawing/2014/main" id="{BCD229AE-5976-474B-8337-86A72A6DAC56}"/>
                </a:ext>
              </a:extLst>
            </p:cNvPr>
            <p:cNvGrpSpPr/>
            <p:nvPr/>
          </p:nvGrpSpPr>
          <p:grpSpPr>
            <a:xfrm>
              <a:off x="4648218" y="2636489"/>
              <a:ext cx="7280378" cy="548221"/>
              <a:chOff x="4747514" y="1495577"/>
              <a:chExt cx="7280378" cy="548221"/>
            </a:xfrm>
          </p:grpSpPr>
          <p:grpSp>
            <p:nvGrpSpPr>
              <p:cNvPr id="503" name="Group 502">
                <a:extLst>
                  <a:ext uri="{FF2B5EF4-FFF2-40B4-BE49-F238E27FC236}">
                    <a16:creationId xmlns:a16="http://schemas.microsoft.com/office/drawing/2014/main" id="{B1728215-CE18-464F-93A3-BA5CB8E1F327}"/>
                  </a:ext>
                </a:extLst>
              </p:cNvPr>
              <p:cNvGrpSpPr/>
              <p:nvPr/>
            </p:nvGrpSpPr>
            <p:grpSpPr>
              <a:xfrm>
                <a:off x="7141951" y="1495577"/>
                <a:ext cx="4885941" cy="522261"/>
                <a:chOff x="4508307" y="3120608"/>
                <a:chExt cx="7379173" cy="585317"/>
              </a:xfrm>
              <a:solidFill>
                <a:srgbClr val="D15420"/>
              </a:solidFill>
            </p:grpSpPr>
            <p:grpSp>
              <p:nvGrpSpPr>
                <p:cNvPr id="513" name="Group 512">
                  <a:extLst>
                    <a:ext uri="{FF2B5EF4-FFF2-40B4-BE49-F238E27FC236}">
                      <a16:creationId xmlns:a16="http://schemas.microsoft.com/office/drawing/2014/main" id="{3D325CC3-9974-4FA1-8562-3E397FDD7BA4}"/>
                    </a:ext>
                  </a:extLst>
                </p:cNvPr>
                <p:cNvGrpSpPr/>
                <p:nvPr/>
              </p:nvGrpSpPr>
              <p:grpSpPr>
                <a:xfrm>
                  <a:off x="4508307" y="3152075"/>
                  <a:ext cx="3781722" cy="553850"/>
                  <a:chOff x="469767" y="2644997"/>
                  <a:chExt cx="4386613" cy="771436"/>
                </a:xfrm>
                <a:grpFill/>
              </p:grpSpPr>
              <p:pic>
                <p:nvPicPr>
                  <p:cNvPr id="523" name="Graphic 522" descr="User">
                    <a:extLst>
                      <a:ext uri="{FF2B5EF4-FFF2-40B4-BE49-F238E27FC236}">
                        <a16:creationId xmlns:a16="http://schemas.microsoft.com/office/drawing/2014/main" id="{9271D0E3-B4FD-4044-B057-9F5466894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24" name="Graphic 523" descr="User">
                    <a:extLst>
                      <a:ext uri="{FF2B5EF4-FFF2-40B4-BE49-F238E27FC236}">
                        <a16:creationId xmlns:a16="http://schemas.microsoft.com/office/drawing/2014/main" id="{C3D5A8C1-DCA7-492B-87F9-E67A7A695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25" name="Graphic 524" descr="User">
                    <a:extLst>
                      <a:ext uri="{FF2B5EF4-FFF2-40B4-BE49-F238E27FC236}">
                        <a16:creationId xmlns:a16="http://schemas.microsoft.com/office/drawing/2014/main" id="{663A4923-A8BB-4FAF-B986-6DC49D8D5C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26" name="Graphic 525" descr="User">
                    <a:extLst>
                      <a:ext uri="{FF2B5EF4-FFF2-40B4-BE49-F238E27FC236}">
                        <a16:creationId xmlns:a16="http://schemas.microsoft.com/office/drawing/2014/main" id="{39BDD44B-EB98-45CE-AF7A-3CA45C07CB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27" name="Graphic 526" descr="User">
                    <a:extLst>
                      <a:ext uri="{FF2B5EF4-FFF2-40B4-BE49-F238E27FC236}">
                        <a16:creationId xmlns:a16="http://schemas.microsoft.com/office/drawing/2014/main" id="{B4033BE6-9F67-4AD2-AC37-E9AE03760A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28" name="Graphic 527" descr="User">
                    <a:extLst>
                      <a:ext uri="{FF2B5EF4-FFF2-40B4-BE49-F238E27FC236}">
                        <a16:creationId xmlns:a16="http://schemas.microsoft.com/office/drawing/2014/main" id="{73315368-8DC0-4A23-8A7D-34B8BDCEBE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29" name="Graphic 528" descr="User">
                    <a:extLst>
                      <a:ext uri="{FF2B5EF4-FFF2-40B4-BE49-F238E27FC236}">
                        <a16:creationId xmlns:a16="http://schemas.microsoft.com/office/drawing/2014/main" id="{FC702D1D-4CC5-4F7B-8635-46470E36A1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30" name="Graphic 529" descr="User">
                    <a:extLst>
                      <a:ext uri="{FF2B5EF4-FFF2-40B4-BE49-F238E27FC236}">
                        <a16:creationId xmlns:a16="http://schemas.microsoft.com/office/drawing/2014/main" id="{CEA5CD5E-5CC9-4DC3-BA76-A8821DAA3A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514" name="Group 513">
                  <a:extLst>
                    <a:ext uri="{FF2B5EF4-FFF2-40B4-BE49-F238E27FC236}">
                      <a16:creationId xmlns:a16="http://schemas.microsoft.com/office/drawing/2014/main" id="{C801A2EA-A97F-4BD8-9454-B7E5A9EEE934}"/>
                    </a:ext>
                  </a:extLst>
                </p:cNvPr>
                <p:cNvGrpSpPr/>
                <p:nvPr/>
              </p:nvGrpSpPr>
              <p:grpSpPr>
                <a:xfrm>
                  <a:off x="8105758" y="3120608"/>
                  <a:ext cx="3781722" cy="553850"/>
                  <a:chOff x="469767" y="2644997"/>
                  <a:chExt cx="4386613" cy="771436"/>
                </a:xfrm>
                <a:grpFill/>
              </p:grpSpPr>
              <p:pic>
                <p:nvPicPr>
                  <p:cNvPr id="515" name="Graphic 514" descr="User">
                    <a:extLst>
                      <a:ext uri="{FF2B5EF4-FFF2-40B4-BE49-F238E27FC236}">
                        <a16:creationId xmlns:a16="http://schemas.microsoft.com/office/drawing/2014/main" id="{63EB1B19-E3B2-4515-BD0B-0647AFF638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16" name="Graphic 515" descr="User">
                    <a:extLst>
                      <a:ext uri="{FF2B5EF4-FFF2-40B4-BE49-F238E27FC236}">
                        <a16:creationId xmlns:a16="http://schemas.microsoft.com/office/drawing/2014/main" id="{3BA2FA7A-030F-4964-BF3D-F3B4479575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17" name="Graphic 516" descr="User">
                    <a:extLst>
                      <a:ext uri="{FF2B5EF4-FFF2-40B4-BE49-F238E27FC236}">
                        <a16:creationId xmlns:a16="http://schemas.microsoft.com/office/drawing/2014/main" id="{CA7AD158-8153-4AD4-938B-F0455C3DFB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18" name="Graphic 517" descr="User">
                    <a:extLst>
                      <a:ext uri="{FF2B5EF4-FFF2-40B4-BE49-F238E27FC236}">
                        <a16:creationId xmlns:a16="http://schemas.microsoft.com/office/drawing/2014/main" id="{C5819372-9871-4CA0-9B06-7BEA12B0CC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19" name="Graphic 518" descr="User">
                    <a:extLst>
                      <a:ext uri="{FF2B5EF4-FFF2-40B4-BE49-F238E27FC236}">
                        <a16:creationId xmlns:a16="http://schemas.microsoft.com/office/drawing/2014/main" id="{60C12B72-A639-45ED-AC0B-035E6E723C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20" name="Graphic 519" descr="User">
                    <a:extLst>
                      <a:ext uri="{FF2B5EF4-FFF2-40B4-BE49-F238E27FC236}">
                        <a16:creationId xmlns:a16="http://schemas.microsoft.com/office/drawing/2014/main" id="{A8A61C3F-B68D-407E-BDD6-02054460D7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21" name="Graphic 520" descr="User">
                    <a:extLst>
                      <a:ext uri="{FF2B5EF4-FFF2-40B4-BE49-F238E27FC236}">
                        <a16:creationId xmlns:a16="http://schemas.microsoft.com/office/drawing/2014/main" id="{9EC66D45-3C66-4866-929B-256F164C9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22" name="Graphic 521" descr="User">
                    <a:extLst>
                      <a:ext uri="{FF2B5EF4-FFF2-40B4-BE49-F238E27FC236}">
                        <a16:creationId xmlns:a16="http://schemas.microsoft.com/office/drawing/2014/main" id="{9B55948E-7956-4F34-9576-412AA56FC3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04" name="Group 503">
                <a:extLst>
                  <a:ext uri="{FF2B5EF4-FFF2-40B4-BE49-F238E27FC236}">
                    <a16:creationId xmlns:a16="http://schemas.microsoft.com/office/drawing/2014/main" id="{1FB2CF5D-416F-472A-AA19-421D13A6EDA7}"/>
                  </a:ext>
                </a:extLst>
              </p:cNvPr>
              <p:cNvGrpSpPr/>
              <p:nvPr/>
            </p:nvGrpSpPr>
            <p:grpSpPr>
              <a:xfrm>
                <a:off x="4747514" y="1549614"/>
                <a:ext cx="2503976" cy="494184"/>
                <a:chOff x="469767" y="2644997"/>
                <a:chExt cx="4386613" cy="771436"/>
              </a:xfrm>
              <a:solidFill>
                <a:srgbClr val="D15420"/>
              </a:solidFill>
            </p:grpSpPr>
            <p:pic>
              <p:nvPicPr>
                <p:cNvPr id="505" name="Graphic 504" descr="User">
                  <a:extLst>
                    <a:ext uri="{FF2B5EF4-FFF2-40B4-BE49-F238E27FC236}">
                      <a16:creationId xmlns:a16="http://schemas.microsoft.com/office/drawing/2014/main" id="{DB2CD7B4-6257-4CAD-B938-E20D612BA6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06" name="Graphic 505" descr="User">
                  <a:extLst>
                    <a:ext uri="{FF2B5EF4-FFF2-40B4-BE49-F238E27FC236}">
                      <a16:creationId xmlns:a16="http://schemas.microsoft.com/office/drawing/2014/main" id="{05A27E82-E913-47F9-AF74-98BA4B4C40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07" name="Graphic 506" descr="User">
                  <a:extLst>
                    <a:ext uri="{FF2B5EF4-FFF2-40B4-BE49-F238E27FC236}">
                      <a16:creationId xmlns:a16="http://schemas.microsoft.com/office/drawing/2014/main" id="{CBA9DADC-89E6-4B76-AB7A-B6A1BA75B4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08" name="Graphic 507" descr="User">
                  <a:extLst>
                    <a:ext uri="{FF2B5EF4-FFF2-40B4-BE49-F238E27FC236}">
                      <a16:creationId xmlns:a16="http://schemas.microsoft.com/office/drawing/2014/main" id="{5585FBD9-1497-49D8-8CB4-D32FA387F4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09" name="Graphic 508" descr="User">
                  <a:extLst>
                    <a:ext uri="{FF2B5EF4-FFF2-40B4-BE49-F238E27FC236}">
                      <a16:creationId xmlns:a16="http://schemas.microsoft.com/office/drawing/2014/main" id="{70A363C2-0596-4473-8A3D-51E32D3F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10" name="Graphic 509" descr="User">
                  <a:extLst>
                    <a:ext uri="{FF2B5EF4-FFF2-40B4-BE49-F238E27FC236}">
                      <a16:creationId xmlns:a16="http://schemas.microsoft.com/office/drawing/2014/main" id="{F732E2AA-7C9A-485F-92B6-FCF3776CCA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11" name="Graphic 510" descr="User">
                  <a:extLst>
                    <a:ext uri="{FF2B5EF4-FFF2-40B4-BE49-F238E27FC236}">
                      <a16:creationId xmlns:a16="http://schemas.microsoft.com/office/drawing/2014/main" id="{66E8788E-F584-4776-8AEF-335615F232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12" name="Graphic 511" descr="User">
                  <a:extLst>
                    <a:ext uri="{FF2B5EF4-FFF2-40B4-BE49-F238E27FC236}">
                      <a16:creationId xmlns:a16="http://schemas.microsoft.com/office/drawing/2014/main" id="{5F9E5FE7-C66C-4655-B64A-F7D5DBB221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31" name="Group 530">
              <a:extLst>
                <a:ext uri="{FF2B5EF4-FFF2-40B4-BE49-F238E27FC236}">
                  <a16:creationId xmlns:a16="http://schemas.microsoft.com/office/drawing/2014/main" id="{76F0502A-AA28-411A-84EF-F41A6E414941}"/>
                </a:ext>
              </a:extLst>
            </p:cNvPr>
            <p:cNvGrpSpPr/>
            <p:nvPr/>
          </p:nvGrpSpPr>
          <p:grpSpPr>
            <a:xfrm>
              <a:off x="4624811" y="2295730"/>
              <a:ext cx="7280378" cy="548221"/>
              <a:chOff x="4747514" y="1495577"/>
              <a:chExt cx="7280378" cy="548221"/>
            </a:xfrm>
          </p:grpSpPr>
          <p:grpSp>
            <p:nvGrpSpPr>
              <p:cNvPr id="532" name="Group 531">
                <a:extLst>
                  <a:ext uri="{FF2B5EF4-FFF2-40B4-BE49-F238E27FC236}">
                    <a16:creationId xmlns:a16="http://schemas.microsoft.com/office/drawing/2014/main" id="{40E78F0A-7645-4F5E-85C4-6AD20B3DEB48}"/>
                  </a:ext>
                </a:extLst>
              </p:cNvPr>
              <p:cNvGrpSpPr/>
              <p:nvPr/>
            </p:nvGrpSpPr>
            <p:grpSpPr>
              <a:xfrm>
                <a:off x="7141951" y="1495577"/>
                <a:ext cx="4885941" cy="522261"/>
                <a:chOff x="4508307" y="3120608"/>
                <a:chExt cx="7379173" cy="585317"/>
              </a:xfrm>
              <a:solidFill>
                <a:srgbClr val="D15420"/>
              </a:solidFill>
            </p:grpSpPr>
            <p:grpSp>
              <p:nvGrpSpPr>
                <p:cNvPr id="542" name="Group 541">
                  <a:extLst>
                    <a:ext uri="{FF2B5EF4-FFF2-40B4-BE49-F238E27FC236}">
                      <a16:creationId xmlns:a16="http://schemas.microsoft.com/office/drawing/2014/main" id="{08D3B90B-A186-479A-8403-70E5C6E6C670}"/>
                    </a:ext>
                  </a:extLst>
                </p:cNvPr>
                <p:cNvGrpSpPr/>
                <p:nvPr/>
              </p:nvGrpSpPr>
              <p:grpSpPr>
                <a:xfrm>
                  <a:off x="4508307" y="3152075"/>
                  <a:ext cx="3781722" cy="553850"/>
                  <a:chOff x="469767" y="2644997"/>
                  <a:chExt cx="4386613" cy="771436"/>
                </a:xfrm>
                <a:grpFill/>
              </p:grpSpPr>
              <p:pic>
                <p:nvPicPr>
                  <p:cNvPr id="552" name="Graphic 551" descr="User">
                    <a:extLst>
                      <a:ext uri="{FF2B5EF4-FFF2-40B4-BE49-F238E27FC236}">
                        <a16:creationId xmlns:a16="http://schemas.microsoft.com/office/drawing/2014/main" id="{8133BD96-A085-481A-BDD1-45DA2ACC3B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53" name="Graphic 552" descr="User">
                    <a:extLst>
                      <a:ext uri="{FF2B5EF4-FFF2-40B4-BE49-F238E27FC236}">
                        <a16:creationId xmlns:a16="http://schemas.microsoft.com/office/drawing/2014/main" id="{8EE2B1D1-F72A-4810-88C9-4397A1E0D7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54" name="Graphic 553" descr="User">
                    <a:extLst>
                      <a:ext uri="{FF2B5EF4-FFF2-40B4-BE49-F238E27FC236}">
                        <a16:creationId xmlns:a16="http://schemas.microsoft.com/office/drawing/2014/main" id="{8E92EDC5-695C-4667-820D-AB8C85FD4E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55" name="Graphic 554" descr="User">
                    <a:extLst>
                      <a:ext uri="{FF2B5EF4-FFF2-40B4-BE49-F238E27FC236}">
                        <a16:creationId xmlns:a16="http://schemas.microsoft.com/office/drawing/2014/main" id="{09E9497F-97F1-4DB8-8DF3-230FC56C25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56" name="Graphic 555" descr="User">
                    <a:extLst>
                      <a:ext uri="{FF2B5EF4-FFF2-40B4-BE49-F238E27FC236}">
                        <a16:creationId xmlns:a16="http://schemas.microsoft.com/office/drawing/2014/main" id="{D42D2D1A-35CB-4656-BE67-582DF1E65B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57" name="Graphic 556" descr="User">
                    <a:extLst>
                      <a:ext uri="{FF2B5EF4-FFF2-40B4-BE49-F238E27FC236}">
                        <a16:creationId xmlns:a16="http://schemas.microsoft.com/office/drawing/2014/main" id="{F1C61245-53C5-4AB7-A780-4A27E9851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58" name="Graphic 557" descr="User">
                    <a:extLst>
                      <a:ext uri="{FF2B5EF4-FFF2-40B4-BE49-F238E27FC236}">
                        <a16:creationId xmlns:a16="http://schemas.microsoft.com/office/drawing/2014/main" id="{AD249B9A-256D-46B4-A47B-EFC34BAC30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59" name="Graphic 558" descr="User">
                    <a:extLst>
                      <a:ext uri="{FF2B5EF4-FFF2-40B4-BE49-F238E27FC236}">
                        <a16:creationId xmlns:a16="http://schemas.microsoft.com/office/drawing/2014/main" id="{2A1B9924-4AE7-4928-9DCE-E8533EFF08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543" name="Group 542">
                  <a:extLst>
                    <a:ext uri="{FF2B5EF4-FFF2-40B4-BE49-F238E27FC236}">
                      <a16:creationId xmlns:a16="http://schemas.microsoft.com/office/drawing/2014/main" id="{84E75E9A-21E4-490E-AC5F-A1F66F1A0B79}"/>
                    </a:ext>
                  </a:extLst>
                </p:cNvPr>
                <p:cNvGrpSpPr/>
                <p:nvPr/>
              </p:nvGrpSpPr>
              <p:grpSpPr>
                <a:xfrm>
                  <a:off x="8105758" y="3120608"/>
                  <a:ext cx="3781722" cy="553850"/>
                  <a:chOff x="469767" y="2644997"/>
                  <a:chExt cx="4386613" cy="771436"/>
                </a:xfrm>
                <a:grpFill/>
              </p:grpSpPr>
              <p:pic>
                <p:nvPicPr>
                  <p:cNvPr id="544" name="Graphic 543" descr="User">
                    <a:extLst>
                      <a:ext uri="{FF2B5EF4-FFF2-40B4-BE49-F238E27FC236}">
                        <a16:creationId xmlns:a16="http://schemas.microsoft.com/office/drawing/2014/main" id="{D42FAFF3-4B9A-4ED8-B367-FF6548F99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45" name="Graphic 544" descr="User">
                    <a:extLst>
                      <a:ext uri="{FF2B5EF4-FFF2-40B4-BE49-F238E27FC236}">
                        <a16:creationId xmlns:a16="http://schemas.microsoft.com/office/drawing/2014/main" id="{4B57962E-BAE2-432F-979E-9CA2F9AE2C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46" name="Graphic 545" descr="User">
                    <a:extLst>
                      <a:ext uri="{FF2B5EF4-FFF2-40B4-BE49-F238E27FC236}">
                        <a16:creationId xmlns:a16="http://schemas.microsoft.com/office/drawing/2014/main" id="{95D32D84-05C9-430C-B930-15A3C5582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47" name="Graphic 546" descr="User">
                    <a:extLst>
                      <a:ext uri="{FF2B5EF4-FFF2-40B4-BE49-F238E27FC236}">
                        <a16:creationId xmlns:a16="http://schemas.microsoft.com/office/drawing/2014/main" id="{CE26B069-D376-492E-BFDE-10B0222978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48" name="Graphic 547" descr="User">
                    <a:extLst>
                      <a:ext uri="{FF2B5EF4-FFF2-40B4-BE49-F238E27FC236}">
                        <a16:creationId xmlns:a16="http://schemas.microsoft.com/office/drawing/2014/main" id="{1A8BC11E-4803-41E1-9809-A6747E7F7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49" name="Graphic 548" descr="User">
                    <a:extLst>
                      <a:ext uri="{FF2B5EF4-FFF2-40B4-BE49-F238E27FC236}">
                        <a16:creationId xmlns:a16="http://schemas.microsoft.com/office/drawing/2014/main" id="{2A3091ED-2194-4F7A-96B5-613763411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50" name="Graphic 549" descr="User">
                    <a:extLst>
                      <a:ext uri="{FF2B5EF4-FFF2-40B4-BE49-F238E27FC236}">
                        <a16:creationId xmlns:a16="http://schemas.microsoft.com/office/drawing/2014/main" id="{38861850-EDF4-4FFB-9948-7AB7C8649E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51" name="Graphic 550" descr="User">
                    <a:extLst>
                      <a:ext uri="{FF2B5EF4-FFF2-40B4-BE49-F238E27FC236}">
                        <a16:creationId xmlns:a16="http://schemas.microsoft.com/office/drawing/2014/main" id="{162D93B3-B147-43A9-8775-713BA5D878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33" name="Group 532">
                <a:extLst>
                  <a:ext uri="{FF2B5EF4-FFF2-40B4-BE49-F238E27FC236}">
                    <a16:creationId xmlns:a16="http://schemas.microsoft.com/office/drawing/2014/main" id="{4DE5BA4D-EF45-47C8-9D83-2947C0559DF3}"/>
                  </a:ext>
                </a:extLst>
              </p:cNvPr>
              <p:cNvGrpSpPr/>
              <p:nvPr/>
            </p:nvGrpSpPr>
            <p:grpSpPr>
              <a:xfrm>
                <a:off x="4747514" y="1549614"/>
                <a:ext cx="2503976" cy="494184"/>
                <a:chOff x="469767" y="2644997"/>
                <a:chExt cx="4386613" cy="771436"/>
              </a:xfrm>
              <a:solidFill>
                <a:srgbClr val="D15420"/>
              </a:solidFill>
            </p:grpSpPr>
            <p:pic>
              <p:nvPicPr>
                <p:cNvPr id="534" name="Graphic 533" descr="User">
                  <a:extLst>
                    <a:ext uri="{FF2B5EF4-FFF2-40B4-BE49-F238E27FC236}">
                      <a16:creationId xmlns:a16="http://schemas.microsoft.com/office/drawing/2014/main" id="{36E1A124-18A9-4E8B-997E-6CD62E9505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35" name="Graphic 534" descr="User">
                  <a:extLst>
                    <a:ext uri="{FF2B5EF4-FFF2-40B4-BE49-F238E27FC236}">
                      <a16:creationId xmlns:a16="http://schemas.microsoft.com/office/drawing/2014/main" id="{5BF21344-BEE5-4376-8D07-932C07B1D8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36" name="Graphic 535" descr="User">
                  <a:extLst>
                    <a:ext uri="{FF2B5EF4-FFF2-40B4-BE49-F238E27FC236}">
                      <a16:creationId xmlns:a16="http://schemas.microsoft.com/office/drawing/2014/main" id="{01C6137E-E153-4A9C-A83A-4FCEA75F89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37" name="Graphic 536" descr="User">
                  <a:extLst>
                    <a:ext uri="{FF2B5EF4-FFF2-40B4-BE49-F238E27FC236}">
                      <a16:creationId xmlns:a16="http://schemas.microsoft.com/office/drawing/2014/main" id="{7E1DDA94-1F1B-4B50-A089-AFCCD6D534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38" name="Graphic 537" descr="User">
                  <a:extLst>
                    <a:ext uri="{FF2B5EF4-FFF2-40B4-BE49-F238E27FC236}">
                      <a16:creationId xmlns:a16="http://schemas.microsoft.com/office/drawing/2014/main" id="{EC70D5B4-0063-4152-954B-C0D75A6D97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39" name="Graphic 538" descr="User">
                  <a:extLst>
                    <a:ext uri="{FF2B5EF4-FFF2-40B4-BE49-F238E27FC236}">
                      <a16:creationId xmlns:a16="http://schemas.microsoft.com/office/drawing/2014/main" id="{2E673E2A-7128-4236-B9D1-03D41C5018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40" name="Graphic 539" descr="User">
                  <a:extLst>
                    <a:ext uri="{FF2B5EF4-FFF2-40B4-BE49-F238E27FC236}">
                      <a16:creationId xmlns:a16="http://schemas.microsoft.com/office/drawing/2014/main" id="{E8DF40D3-B4C7-425E-9814-3D1E218026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41" name="Graphic 540" descr="User">
                  <a:extLst>
                    <a:ext uri="{FF2B5EF4-FFF2-40B4-BE49-F238E27FC236}">
                      <a16:creationId xmlns:a16="http://schemas.microsoft.com/office/drawing/2014/main" id="{6B1A217A-111F-4986-BB26-E39B2228D1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60" name="Group 559">
              <a:extLst>
                <a:ext uri="{FF2B5EF4-FFF2-40B4-BE49-F238E27FC236}">
                  <a16:creationId xmlns:a16="http://schemas.microsoft.com/office/drawing/2014/main" id="{FB87F3F3-A088-4BB9-9F41-13C7A955A786}"/>
                </a:ext>
              </a:extLst>
            </p:cNvPr>
            <p:cNvGrpSpPr/>
            <p:nvPr/>
          </p:nvGrpSpPr>
          <p:grpSpPr>
            <a:xfrm>
              <a:off x="4610175" y="1910076"/>
              <a:ext cx="7280378" cy="548221"/>
              <a:chOff x="4747514" y="1495577"/>
              <a:chExt cx="7280378" cy="548221"/>
            </a:xfrm>
          </p:grpSpPr>
          <p:grpSp>
            <p:nvGrpSpPr>
              <p:cNvPr id="561" name="Group 560">
                <a:extLst>
                  <a:ext uri="{FF2B5EF4-FFF2-40B4-BE49-F238E27FC236}">
                    <a16:creationId xmlns:a16="http://schemas.microsoft.com/office/drawing/2014/main" id="{B2D8D841-2C8A-42F1-A214-D2D3D84CD636}"/>
                  </a:ext>
                </a:extLst>
              </p:cNvPr>
              <p:cNvGrpSpPr/>
              <p:nvPr/>
            </p:nvGrpSpPr>
            <p:grpSpPr>
              <a:xfrm>
                <a:off x="7141951" y="1495577"/>
                <a:ext cx="4885941" cy="522261"/>
                <a:chOff x="4508307" y="3120608"/>
                <a:chExt cx="7379173" cy="585317"/>
              </a:xfrm>
              <a:solidFill>
                <a:srgbClr val="D15420"/>
              </a:solidFill>
            </p:grpSpPr>
            <p:grpSp>
              <p:nvGrpSpPr>
                <p:cNvPr id="571" name="Group 570">
                  <a:extLst>
                    <a:ext uri="{FF2B5EF4-FFF2-40B4-BE49-F238E27FC236}">
                      <a16:creationId xmlns:a16="http://schemas.microsoft.com/office/drawing/2014/main" id="{17950C17-BA13-4A7C-8A7D-C3C78AA335AB}"/>
                    </a:ext>
                  </a:extLst>
                </p:cNvPr>
                <p:cNvGrpSpPr/>
                <p:nvPr/>
              </p:nvGrpSpPr>
              <p:grpSpPr>
                <a:xfrm>
                  <a:off x="4508307" y="3152075"/>
                  <a:ext cx="3781722" cy="553850"/>
                  <a:chOff x="469767" y="2644997"/>
                  <a:chExt cx="4386613" cy="771436"/>
                </a:xfrm>
                <a:grpFill/>
              </p:grpSpPr>
              <p:pic>
                <p:nvPicPr>
                  <p:cNvPr id="581" name="Graphic 580" descr="User">
                    <a:extLst>
                      <a:ext uri="{FF2B5EF4-FFF2-40B4-BE49-F238E27FC236}">
                        <a16:creationId xmlns:a16="http://schemas.microsoft.com/office/drawing/2014/main" id="{FFBF49FA-F003-4110-899F-98D7BF2EBE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82" name="Graphic 581" descr="User">
                    <a:extLst>
                      <a:ext uri="{FF2B5EF4-FFF2-40B4-BE49-F238E27FC236}">
                        <a16:creationId xmlns:a16="http://schemas.microsoft.com/office/drawing/2014/main" id="{AE2EF559-4FB7-4C58-81F0-5220306A9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83" name="Graphic 582" descr="User">
                    <a:extLst>
                      <a:ext uri="{FF2B5EF4-FFF2-40B4-BE49-F238E27FC236}">
                        <a16:creationId xmlns:a16="http://schemas.microsoft.com/office/drawing/2014/main" id="{6873B3B4-854B-4688-B8F9-34C3D727C6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84" name="Graphic 583" descr="User">
                    <a:extLst>
                      <a:ext uri="{FF2B5EF4-FFF2-40B4-BE49-F238E27FC236}">
                        <a16:creationId xmlns:a16="http://schemas.microsoft.com/office/drawing/2014/main" id="{F2E5C6FE-ABEC-4BDC-B60D-F41CE2249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85" name="Graphic 584" descr="User">
                    <a:extLst>
                      <a:ext uri="{FF2B5EF4-FFF2-40B4-BE49-F238E27FC236}">
                        <a16:creationId xmlns:a16="http://schemas.microsoft.com/office/drawing/2014/main" id="{72569959-0DF8-413B-8FD8-3E135AD318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86" name="Graphic 585" descr="User">
                    <a:extLst>
                      <a:ext uri="{FF2B5EF4-FFF2-40B4-BE49-F238E27FC236}">
                        <a16:creationId xmlns:a16="http://schemas.microsoft.com/office/drawing/2014/main" id="{824E7172-FF68-4F86-8A2B-4A6C6B4DC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87" name="Graphic 586" descr="User">
                    <a:extLst>
                      <a:ext uri="{FF2B5EF4-FFF2-40B4-BE49-F238E27FC236}">
                        <a16:creationId xmlns:a16="http://schemas.microsoft.com/office/drawing/2014/main" id="{11DA76B3-0E53-46FA-9AEE-C1C50796E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88" name="Graphic 587" descr="User">
                    <a:extLst>
                      <a:ext uri="{FF2B5EF4-FFF2-40B4-BE49-F238E27FC236}">
                        <a16:creationId xmlns:a16="http://schemas.microsoft.com/office/drawing/2014/main" id="{39B61400-002E-4950-BD62-48D66EE071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572" name="Group 571">
                  <a:extLst>
                    <a:ext uri="{FF2B5EF4-FFF2-40B4-BE49-F238E27FC236}">
                      <a16:creationId xmlns:a16="http://schemas.microsoft.com/office/drawing/2014/main" id="{8D681B6A-93E1-4BCC-8FB6-E0389409963D}"/>
                    </a:ext>
                  </a:extLst>
                </p:cNvPr>
                <p:cNvGrpSpPr/>
                <p:nvPr/>
              </p:nvGrpSpPr>
              <p:grpSpPr>
                <a:xfrm>
                  <a:off x="8105758" y="3120608"/>
                  <a:ext cx="3781722" cy="553850"/>
                  <a:chOff x="469767" y="2644997"/>
                  <a:chExt cx="4386613" cy="771436"/>
                </a:xfrm>
                <a:grpFill/>
              </p:grpSpPr>
              <p:pic>
                <p:nvPicPr>
                  <p:cNvPr id="573" name="Graphic 572" descr="User">
                    <a:extLst>
                      <a:ext uri="{FF2B5EF4-FFF2-40B4-BE49-F238E27FC236}">
                        <a16:creationId xmlns:a16="http://schemas.microsoft.com/office/drawing/2014/main" id="{64AE25A0-7E6D-4210-BABC-046F6A2AC2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74" name="Graphic 573" descr="User">
                    <a:extLst>
                      <a:ext uri="{FF2B5EF4-FFF2-40B4-BE49-F238E27FC236}">
                        <a16:creationId xmlns:a16="http://schemas.microsoft.com/office/drawing/2014/main" id="{EEF1AF85-F6B6-44B7-BA3D-4FE9DE7752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75" name="Graphic 574" descr="User">
                    <a:extLst>
                      <a:ext uri="{FF2B5EF4-FFF2-40B4-BE49-F238E27FC236}">
                        <a16:creationId xmlns:a16="http://schemas.microsoft.com/office/drawing/2014/main" id="{6EDC5D84-E4C2-4E78-8F83-B0AE44FC5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76" name="Graphic 575" descr="User">
                    <a:extLst>
                      <a:ext uri="{FF2B5EF4-FFF2-40B4-BE49-F238E27FC236}">
                        <a16:creationId xmlns:a16="http://schemas.microsoft.com/office/drawing/2014/main" id="{3EB0AAD8-17A5-4338-9841-5D00C1859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77" name="Graphic 576" descr="User">
                    <a:extLst>
                      <a:ext uri="{FF2B5EF4-FFF2-40B4-BE49-F238E27FC236}">
                        <a16:creationId xmlns:a16="http://schemas.microsoft.com/office/drawing/2014/main" id="{5F4D3F33-2019-4861-9FDA-188637E62B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78" name="Graphic 577" descr="User">
                    <a:extLst>
                      <a:ext uri="{FF2B5EF4-FFF2-40B4-BE49-F238E27FC236}">
                        <a16:creationId xmlns:a16="http://schemas.microsoft.com/office/drawing/2014/main" id="{648E4D1A-2D0B-4497-91D7-5317309F00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79" name="Graphic 578" descr="User">
                    <a:extLst>
                      <a:ext uri="{FF2B5EF4-FFF2-40B4-BE49-F238E27FC236}">
                        <a16:creationId xmlns:a16="http://schemas.microsoft.com/office/drawing/2014/main" id="{C7D3F6CF-FDC1-431D-9A62-097E6FE438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80" name="Graphic 579" descr="User">
                    <a:extLst>
                      <a:ext uri="{FF2B5EF4-FFF2-40B4-BE49-F238E27FC236}">
                        <a16:creationId xmlns:a16="http://schemas.microsoft.com/office/drawing/2014/main" id="{96B9B742-CE01-44B9-AC9C-B317EDEDF5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62" name="Group 561">
                <a:extLst>
                  <a:ext uri="{FF2B5EF4-FFF2-40B4-BE49-F238E27FC236}">
                    <a16:creationId xmlns:a16="http://schemas.microsoft.com/office/drawing/2014/main" id="{D84BD69C-1967-476B-9653-C6AD354345F1}"/>
                  </a:ext>
                </a:extLst>
              </p:cNvPr>
              <p:cNvGrpSpPr/>
              <p:nvPr/>
            </p:nvGrpSpPr>
            <p:grpSpPr>
              <a:xfrm>
                <a:off x="4747514" y="1549614"/>
                <a:ext cx="2503976" cy="494184"/>
                <a:chOff x="469767" y="2644997"/>
                <a:chExt cx="4386613" cy="771436"/>
              </a:xfrm>
              <a:solidFill>
                <a:srgbClr val="D15420"/>
              </a:solidFill>
            </p:grpSpPr>
            <p:pic>
              <p:nvPicPr>
                <p:cNvPr id="563" name="Graphic 562" descr="User">
                  <a:extLst>
                    <a:ext uri="{FF2B5EF4-FFF2-40B4-BE49-F238E27FC236}">
                      <a16:creationId xmlns:a16="http://schemas.microsoft.com/office/drawing/2014/main" id="{BF762176-1CC9-4271-87BE-6C6550DEF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64" name="Graphic 563" descr="User">
                  <a:extLst>
                    <a:ext uri="{FF2B5EF4-FFF2-40B4-BE49-F238E27FC236}">
                      <a16:creationId xmlns:a16="http://schemas.microsoft.com/office/drawing/2014/main" id="{5D338BA1-AA04-4B7B-BA7B-DA5AEFE95B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65" name="Graphic 564" descr="User">
                  <a:extLst>
                    <a:ext uri="{FF2B5EF4-FFF2-40B4-BE49-F238E27FC236}">
                      <a16:creationId xmlns:a16="http://schemas.microsoft.com/office/drawing/2014/main" id="{74888AFD-0E11-4015-9DDE-C973C5DF17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66" name="Graphic 565" descr="User">
                  <a:extLst>
                    <a:ext uri="{FF2B5EF4-FFF2-40B4-BE49-F238E27FC236}">
                      <a16:creationId xmlns:a16="http://schemas.microsoft.com/office/drawing/2014/main" id="{00939FB3-0730-4EDD-9BD1-8FA8C732BF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67" name="Graphic 566" descr="User">
                  <a:extLst>
                    <a:ext uri="{FF2B5EF4-FFF2-40B4-BE49-F238E27FC236}">
                      <a16:creationId xmlns:a16="http://schemas.microsoft.com/office/drawing/2014/main" id="{A5C72D88-DB64-4FB3-9A48-76BC326837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68" name="Graphic 567" descr="User">
                  <a:extLst>
                    <a:ext uri="{FF2B5EF4-FFF2-40B4-BE49-F238E27FC236}">
                      <a16:creationId xmlns:a16="http://schemas.microsoft.com/office/drawing/2014/main" id="{684B727F-33FD-4154-8D72-620ADD2604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69" name="Graphic 568" descr="User">
                  <a:extLst>
                    <a:ext uri="{FF2B5EF4-FFF2-40B4-BE49-F238E27FC236}">
                      <a16:creationId xmlns:a16="http://schemas.microsoft.com/office/drawing/2014/main" id="{AB421401-CB54-4B4C-B53F-D4A81075B8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70" name="Graphic 569" descr="User">
                  <a:extLst>
                    <a:ext uri="{FF2B5EF4-FFF2-40B4-BE49-F238E27FC236}">
                      <a16:creationId xmlns:a16="http://schemas.microsoft.com/office/drawing/2014/main" id="{C54A6B9A-C928-4105-BBC0-D0C731813C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89" name="Group 588">
              <a:extLst>
                <a:ext uri="{FF2B5EF4-FFF2-40B4-BE49-F238E27FC236}">
                  <a16:creationId xmlns:a16="http://schemas.microsoft.com/office/drawing/2014/main" id="{01AAE626-9546-4ED2-A92B-BE6F5F2040AE}"/>
                </a:ext>
              </a:extLst>
            </p:cNvPr>
            <p:cNvGrpSpPr/>
            <p:nvPr/>
          </p:nvGrpSpPr>
          <p:grpSpPr>
            <a:xfrm>
              <a:off x="4712333" y="5836897"/>
              <a:ext cx="7280378" cy="548221"/>
              <a:chOff x="4747514" y="1495577"/>
              <a:chExt cx="7280378" cy="548221"/>
            </a:xfrm>
          </p:grpSpPr>
          <p:grpSp>
            <p:nvGrpSpPr>
              <p:cNvPr id="590" name="Group 589">
                <a:extLst>
                  <a:ext uri="{FF2B5EF4-FFF2-40B4-BE49-F238E27FC236}">
                    <a16:creationId xmlns:a16="http://schemas.microsoft.com/office/drawing/2014/main" id="{923334A3-8A4A-47B4-B599-AD3A85F1A858}"/>
                  </a:ext>
                </a:extLst>
              </p:cNvPr>
              <p:cNvGrpSpPr/>
              <p:nvPr/>
            </p:nvGrpSpPr>
            <p:grpSpPr>
              <a:xfrm>
                <a:off x="7141951" y="1495577"/>
                <a:ext cx="4885941" cy="522261"/>
                <a:chOff x="4508307" y="3120608"/>
                <a:chExt cx="7379173" cy="585317"/>
              </a:xfrm>
              <a:solidFill>
                <a:srgbClr val="D15420"/>
              </a:solidFill>
            </p:grpSpPr>
            <p:grpSp>
              <p:nvGrpSpPr>
                <p:cNvPr id="600" name="Group 599">
                  <a:extLst>
                    <a:ext uri="{FF2B5EF4-FFF2-40B4-BE49-F238E27FC236}">
                      <a16:creationId xmlns:a16="http://schemas.microsoft.com/office/drawing/2014/main" id="{574D27C1-7D05-44D6-8DD2-D0DAED819D88}"/>
                    </a:ext>
                  </a:extLst>
                </p:cNvPr>
                <p:cNvGrpSpPr/>
                <p:nvPr/>
              </p:nvGrpSpPr>
              <p:grpSpPr>
                <a:xfrm>
                  <a:off x="4508307" y="3152075"/>
                  <a:ext cx="3781722" cy="553850"/>
                  <a:chOff x="469767" y="2644997"/>
                  <a:chExt cx="4386613" cy="771436"/>
                </a:xfrm>
                <a:grpFill/>
              </p:grpSpPr>
              <p:pic>
                <p:nvPicPr>
                  <p:cNvPr id="610" name="Graphic 609" descr="User">
                    <a:extLst>
                      <a:ext uri="{FF2B5EF4-FFF2-40B4-BE49-F238E27FC236}">
                        <a16:creationId xmlns:a16="http://schemas.microsoft.com/office/drawing/2014/main" id="{5419BC9B-83E0-4DBA-BE3B-FA446DDCFA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611" name="Graphic 610" descr="User">
                    <a:extLst>
                      <a:ext uri="{FF2B5EF4-FFF2-40B4-BE49-F238E27FC236}">
                        <a16:creationId xmlns:a16="http://schemas.microsoft.com/office/drawing/2014/main" id="{98DB45F8-3AF8-4BD9-B3D1-48C41BA917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612" name="Graphic 611" descr="User">
                    <a:extLst>
                      <a:ext uri="{FF2B5EF4-FFF2-40B4-BE49-F238E27FC236}">
                        <a16:creationId xmlns:a16="http://schemas.microsoft.com/office/drawing/2014/main" id="{46C00A8A-C9D5-40DF-A58B-7F14FA9AF0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613" name="Graphic 612" descr="User">
                    <a:extLst>
                      <a:ext uri="{FF2B5EF4-FFF2-40B4-BE49-F238E27FC236}">
                        <a16:creationId xmlns:a16="http://schemas.microsoft.com/office/drawing/2014/main" id="{EC82F713-5118-4481-9BBA-C2F168B49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614" name="Graphic 613" descr="User">
                    <a:extLst>
                      <a:ext uri="{FF2B5EF4-FFF2-40B4-BE49-F238E27FC236}">
                        <a16:creationId xmlns:a16="http://schemas.microsoft.com/office/drawing/2014/main" id="{0EB00574-79FC-4618-ABAE-067DBEA04C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615" name="Graphic 614" descr="User">
                    <a:extLst>
                      <a:ext uri="{FF2B5EF4-FFF2-40B4-BE49-F238E27FC236}">
                        <a16:creationId xmlns:a16="http://schemas.microsoft.com/office/drawing/2014/main" id="{B6A94163-C8F0-4527-A62E-FA063836BF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616" name="Graphic 615" descr="User">
                    <a:extLst>
                      <a:ext uri="{FF2B5EF4-FFF2-40B4-BE49-F238E27FC236}">
                        <a16:creationId xmlns:a16="http://schemas.microsoft.com/office/drawing/2014/main" id="{A623FBF7-26BB-4CDC-9820-46A46EE05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617" name="Graphic 616" descr="User">
                    <a:extLst>
                      <a:ext uri="{FF2B5EF4-FFF2-40B4-BE49-F238E27FC236}">
                        <a16:creationId xmlns:a16="http://schemas.microsoft.com/office/drawing/2014/main" id="{A1F42F41-7E2F-4A3B-B303-611A2246FA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601" name="Group 600">
                  <a:extLst>
                    <a:ext uri="{FF2B5EF4-FFF2-40B4-BE49-F238E27FC236}">
                      <a16:creationId xmlns:a16="http://schemas.microsoft.com/office/drawing/2014/main" id="{7008EF89-D214-4417-A2C5-DE6589B5D5AE}"/>
                    </a:ext>
                  </a:extLst>
                </p:cNvPr>
                <p:cNvGrpSpPr/>
                <p:nvPr/>
              </p:nvGrpSpPr>
              <p:grpSpPr>
                <a:xfrm>
                  <a:off x="8105758" y="3120608"/>
                  <a:ext cx="3781722" cy="553850"/>
                  <a:chOff x="469767" y="2644997"/>
                  <a:chExt cx="4386613" cy="771436"/>
                </a:xfrm>
                <a:grpFill/>
              </p:grpSpPr>
              <p:pic>
                <p:nvPicPr>
                  <p:cNvPr id="602" name="Graphic 601" descr="User">
                    <a:extLst>
                      <a:ext uri="{FF2B5EF4-FFF2-40B4-BE49-F238E27FC236}">
                        <a16:creationId xmlns:a16="http://schemas.microsoft.com/office/drawing/2014/main" id="{05F318C7-BC95-4242-813E-F208765878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603" name="Graphic 602" descr="User">
                    <a:extLst>
                      <a:ext uri="{FF2B5EF4-FFF2-40B4-BE49-F238E27FC236}">
                        <a16:creationId xmlns:a16="http://schemas.microsoft.com/office/drawing/2014/main" id="{9A9877F7-337C-441F-A906-3FFF74C01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604" name="Graphic 603" descr="User">
                    <a:extLst>
                      <a:ext uri="{FF2B5EF4-FFF2-40B4-BE49-F238E27FC236}">
                        <a16:creationId xmlns:a16="http://schemas.microsoft.com/office/drawing/2014/main" id="{DAAC771E-6E42-4369-A1C6-3EA91DB74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605" name="Graphic 604" descr="User">
                    <a:extLst>
                      <a:ext uri="{FF2B5EF4-FFF2-40B4-BE49-F238E27FC236}">
                        <a16:creationId xmlns:a16="http://schemas.microsoft.com/office/drawing/2014/main" id="{777A1457-F896-4D36-9844-6908D14B05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606" name="Graphic 605" descr="User">
                    <a:extLst>
                      <a:ext uri="{FF2B5EF4-FFF2-40B4-BE49-F238E27FC236}">
                        <a16:creationId xmlns:a16="http://schemas.microsoft.com/office/drawing/2014/main" id="{9D3FC8C2-BAF8-4F50-8AC8-0BBE30E0B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607" name="Graphic 606" descr="User">
                    <a:extLst>
                      <a:ext uri="{FF2B5EF4-FFF2-40B4-BE49-F238E27FC236}">
                        <a16:creationId xmlns:a16="http://schemas.microsoft.com/office/drawing/2014/main" id="{EEF7A6FF-8AA3-4DB3-92B3-D0F45875D2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608" name="Graphic 607" descr="User">
                    <a:extLst>
                      <a:ext uri="{FF2B5EF4-FFF2-40B4-BE49-F238E27FC236}">
                        <a16:creationId xmlns:a16="http://schemas.microsoft.com/office/drawing/2014/main" id="{03AC588C-6C51-4FD3-99BB-D93F356535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609" name="Graphic 608" descr="User">
                    <a:extLst>
                      <a:ext uri="{FF2B5EF4-FFF2-40B4-BE49-F238E27FC236}">
                        <a16:creationId xmlns:a16="http://schemas.microsoft.com/office/drawing/2014/main" id="{8C9C32E2-A49D-4267-865A-95DE3855C5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591" name="Group 590">
                <a:extLst>
                  <a:ext uri="{FF2B5EF4-FFF2-40B4-BE49-F238E27FC236}">
                    <a16:creationId xmlns:a16="http://schemas.microsoft.com/office/drawing/2014/main" id="{815487C7-0946-4B72-A84D-84CB535ABBF1}"/>
                  </a:ext>
                </a:extLst>
              </p:cNvPr>
              <p:cNvGrpSpPr/>
              <p:nvPr/>
            </p:nvGrpSpPr>
            <p:grpSpPr>
              <a:xfrm>
                <a:off x="4747514" y="1549614"/>
                <a:ext cx="2503976" cy="494184"/>
                <a:chOff x="469767" y="2644997"/>
                <a:chExt cx="4386613" cy="771436"/>
              </a:xfrm>
              <a:solidFill>
                <a:srgbClr val="D15420"/>
              </a:solidFill>
            </p:grpSpPr>
            <p:pic>
              <p:nvPicPr>
                <p:cNvPr id="592" name="Graphic 591" descr="User">
                  <a:extLst>
                    <a:ext uri="{FF2B5EF4-FFF2-40B4-BE49-F238E27FC236}">
                      <a16:creationId xmlns:a16="http://schemas.microsoft.com/office/drawing/2014/main" id="{EBEEB5CC-96EF-4A05-A7A9-11FD7CAA9C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593" name="Graphic 592" descr="User">
                  <a:extLst>
                    <a:ext uri="{FF2B5EF4-FFF2-40B4-BE49-F238E27FC236}">
                      <a16:creationId xmlns:a16="http://schemas.microsoft.com/office/drawing/2014/main" id="{7BDDA5A3-3670-4B4B-858A-1DCE641268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594" name="Graphic 593" descr="User">
                  <a:extLst>
                    <a:ext uri="{FF2B5EF4-FFF2-40B4-BE49-F238E27FC236}">
                      <a16:creationId xmlns:a16="http://schemas.microsoft.com/office/drawing/2014/main" id="{531149F3-2F53-4321-B59F-21ADA3D3D6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595" name="Graphic 594" descr="User">
                  <a:extLst>
                    <a:ext uri="{FF2B5EF4-FFF2-40B4-BE49-F238E27FC236}">
                      <a16:creationId xmlns:a16="http://schemas.microsoft.com/office/drawing/2014/main" id="{4CA3476B-6F3A-46D9-8F05-D75FB026E4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596" name="Graphic 595" descr="User">
                  <a:extLst>
                    <a:ext uri="{FF2B5EF4-FFF2-40B4-BE49-F238E27FC236}">
                      <a16:creationId xmlns:a16="http://schemas.microsoft.com/office/drawing/2014/main" id="{2B82DDA4-8302-4D7B-B289-CA01B8AE11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597" name="Graphic 596" descr="User">
                  <a:extLst>
                    <a:ext uri="{FF2B5EF4-FFF2-40B4-BE49-F238E27FC236}">
                      <a16:creationId xmlns:a16="http://schemas.microsoft.com/office/drawing/2014/main" id="{C352C2E0-5299-4FF3-B051-A5F6243C7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598" name="Graphic 597" descr="User">
                  <a:extLst>
                    <a:ext uri="{FF2B5EF4-FFF2-40B4-BE49-F238E27FC236}">
                      <a16:creationId xmlns:a16="http://schemas.microsoft.com/office/drawing/2014/main" id="{02EDD760-8A84-44B0-939D-54F484475F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599" name="Graphic 598" descr="User">
                  <a:extLst>
                    <a:ext uri="{FF2B5EF4-FFF2-40B4-BE49-F238E27FC236}">
                      <a16:creationId xmlns:a16="http://schemas.microsoft.com/office/drawing/2014/main" id="{AC6DABC6-06DA-44CD-B61D-8A251AE830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grpSp>
          <p:nvGrpSpPr>
            <p:cNvPr id="657" name="Group 656">
              <a:extLst>
                <a:ext uri="{FF2B5EF4-FFF2-40B4-BE49-F238E27FC236}">
                  <a16:creationId xmlns:a16="http://schemas.microsoft.com/office/drawing/2014/main" id="{7B9CB089-65C0-4FB2-9E25-DEDC8386E194}"/>
                </a:ext>
              </a:extLst>
            </p:cNvPr>
            <p:cNvGrpSpPr/>
            <p:nvPr/>
          </p:nvGrpSpPr>
          <p:grpSpPr>
            <a:xfrm>
              <a:off x="5627477" y="6218144"/>
              <a:ext cx="5536961" cy="536986"/>
              <a:chOff x="5823957" y="5571881"/>
              <a:chExt cx="5536961" cy="536986"/>
            </a:xfrm>
          </p:grpSpPr>
          <p:pic>
            <p:nvPicPr>
              <p:cNvPr id="654" name="Graphic 653" descr="User">
                <a:extLst>
                  <a:ext uri="{FF2B5EF4-FFF2-40B4-BE49-F238E27FC236}">
                    <a16:creationId xmlns:a16="http://schemas.microsoft.com/office/drawing/2014/main" id="{392A4570-0E0B-4000-8BDA-2C2F2046C8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5681" y="5571881"/>
                <a:ext cx="415237" cy="465998"/>
              </a:xfrm>
              <a:prstGeom prst="rect">
                <a:avLst/>
              </a:prstGeom>
            </p:spPr>
          </p:pic>
          <p:grpSp>
            <p:nvGrpSpPr>
              <p:cNvPr id="656" name="Group 655">
                <a:extLst>
                  <a:ext uri="{FF2B5EF4-FFF2-40B4-BE49-F238E27FC236}">
                    <a16:creationId xmlns:a16="http://schemas.microsoft.com/office/drawing/2014/main" id="{4E7A3E6F-3693-4376-B000-C7A8A2A091C7}"/>
                  </a:ext>
                </a:extLst>
              </p:cNvPr>
              <p:cNvGrpSpPr/>
              <p:nvPr/>
            </p:nvGrpSpPr>
            <p:grpSpPr>
              <a:xfrm>
                <a:off x="5823957" y="5586606"/>
                <a:ext cx="5197857" cy="522261"/>
                <a:chOff x="5823957" y="5586606"/>
                <a:chExt cx="5197857" cy="522261"/>
              </a:xfrm>
            </p:grpSpPr>
            <p:grpSp>
              <p:nvGrpSpPr>
                <p:cNvPr id="619" name="Group 618">
                  <a:extLst>
                    <a:ext uri="{FF2B5EF4-FFF2-40B4-BE49-F238E27FC236}">
                      <a16:creationId xmlns:a16="http://schemas.microsoft.com/office/drawing/2014/main" id="{EEDF5F78-9C53-4D7A-9AC2-D34102204F5F}"/>
                    </a:ext>
                  </a:extLst>
                </p:cNvPr>
                <p:cNvGrpSpPr/>
                <p:nvPr/>
              </p:nvGrpSpPr>
              <p:grpSpPr>
                <a:xfrm>
                  <a:off x="6135873" y="5586606"/>
                  <a:ext cx="4885941" cy="522261"/>
                  <a:chOff x="4508307" y="3120608"/>
                  <a:chExt cx="7379173" cy="585317"/>
                </a:xfrm>
                <a:solidFill>
                  <a:srgbClr val="D15420"/>
                </a:solidFill>
              </p:grpSpPr>
              <p:grpSp>
                <p:nvGrpSpPr>
                  <p:cNvPr id="629" name="Group 628">
                    <a:extLst>
                      <a:ext uri="{FF2B5EF4-FFF2-40B4-BE49-F238E27FC236}">
                        <a16:creationId xmlns:a16="http://schemas.microsoft.com/office/drawing/2014/main" id="{9C4DDE09-A09E-48C8-9A1E-E9C524ADE903}"/>
                      </a:ext>
                    </a:extLst>
                  </p:cNvPr>
                  <p:cNvGrpSpPr/>
                  <p:nvPr/>
                </p:nvGrpSpPr>
                <p:grpSpPr>
                  <a:xfrm>
                    <a:off x="4508307" y="3152075"/>
                    <a:ext cx="3781722" cy="553850"/>
                    <a:chOff x="469767" y="2644997"/>
                    <a:chExt cx="4386613" cy="771436"/>
                  </a:xfrm>
                  <a:grpFill/>
                </p:grpSpPr>
                <p:pic>
                  <p:nvPicPr>
                    <p:cNvPr id="639" name="Graphic 638" descr="User">
                      <a:extLst>
                        <a:ext uri="{FF2B5EF4-FFF2-40B4-BE49-F238E27FC236}">
                          <a16:creationId xmlns:a16="http://schemas.microsoft.com/office/drawing/2014/main" id="{B6BE4618-22DE-45DE-914C-0FCCC7A299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640" name="Graphic 639" descr="User">
                      <a:extLst>
                        <a:ext uri="{FF2B5EF4-FFF2-40B4-BE49-F238E27FC236}">
                          <a16:creationId xmlns:a16="http://schemas.microsoft.com/office/drawing/2014/main" id="{3FDF7786-96B4-426B-A7EE-D7C1DA09B5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641" name="Graphic 640" descr="User">
                      <a:extLst>
                        <a:ext uri="{FF2B5EF4-FFF2-40B4-BE49-F238E27FC236}">
                          <a16:creationId xmlns:a16="http://schemas.microsoft.com/office/drawing/2014/main" id="{348314D7-F02F-43D1-B3E9-685D431A0E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642" name="Graphic 641" descr="User">
                      <a:extLst>
                        <a:ext uri="{FF2B5EF4-FFF2-40B4-BE49-F238E27FC236}">
                          <a16:creationId xmlns:a16="http://schemas.microsoft.com/office/drawing/2014/main" id="{5558C0EA-F3D7-458D-9ABF-66923BDA06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643" name="Graphic 642" descr="User">
                      <a:extLst>
                        <a:ext uri="{FF2B5EF4-FFF2-40B4-BE49-F238E27FC236}">
                          <a16:creationId xmlns:a16="http://schemas.microsoft.com/office/drawing/2014/main" id="{B1953AE9-D7F5-4EBF-B0E2-6F88DFF411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644" name="Graphic 643" descr="User">
                      <a:extLst>
                        <a:ext uri="{FF2B5EF4-FFF2-40B4-BE49-F238E27FC236}">
                          <a16:creationId xmlns:a16="http://schemas.microsoft.com/office/drawing/2014/main" id="{F4E437D6-9AE2-484A-BDF1-8CA90A3475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645" name="Graphic 644" descr="User">
                      <a:extLst>
                        <a:ext uri="{FF2B5EF4-FFF2-40B4-BE49-F238E27FC236}">
                          <a16:creationId xmlns:a16="http://schemas.microsoft.com/office/drawing/2014/main" id="{C1FAA2F3-D10A-43A6-99DA-F8616F99D3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646" name="Graphic 645" descr="User">
                      <a:extLst>
                        <a:ext uri="{FF2B5EF4-FFF2-40B4-BE49-F238E27FC236}">
                          <a16:creationId xmlns:a16="http://schemas.microsoft.com/office/drawing/2014/main" id="{946E5C58-E86E-4969-BB71-D74EFF1217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nvGrpSpPr>
                  <p:cNvPr id="630" name="Group 629">
                    <a:extLst>
                      <a:ext uri="{FF2B5EF4-FFF2-40B4-BE49-F238E27FC236}">
                        <a16:creationId xmlns:a16="http://schemas.microsoft.com/office/drawing/2014/main" id="{7057B619-5DD6-460B-8D46-6101238C640C}"/>
                      </a:ext>
                    </a:extLst>
                  </p:cNvPr>
                  <p:cNvGrpSpPr/>
                  <p:nvPr/>
                </p:nvGrpSpPr>
                <p:grpSpPr>
                  <a:xfrm>
                    <a:off x="8105758" y="3120608"/>
                    <a:ext cx="3781722" cy="553850"/>
                    <a:chOff x="469767" y="2644997"/>
                    <a:chExt cx="4386613" cy="771436"/>
                  </a:xfrm>
                  <a:grpFill/>
                </p:grpSpPr>
                <p:pic>
                  <p:nvPicPr>
                    <p:cNvPr id="631" name="Graphic 630" descr="User">
                      <a:extLst>
                        <a:ext uri="{FF2B5EF4-FFF2-40B4-BE49-F238E27FC236}">
                          <a16:creationId xmlns:a16="http://schemas.microsoft.com/office/drawing/2014/main" id="{2B694DEF-2B14-4C19-ADCF-4B8C2AB99A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67" y="2688996"/>
                      <a:ext cx="727437" cy="727437"/>
                    </a:xfrm>
                    <a:prstGeom prst="rect">
                      <a:avLst/>
                    </a:prstGeom>
                  </p:spPr>
                </p:pic>
                <p:pic>
                  <p:nvPicPr>
                    <p:cNvPr id="632" name="Graphic 631" descr="User">
                      <a:extLst>
                        <a:ext uri="{FF2B5EF4-FFF2-40B4-BE49-F238E27FC236}">
                          <a16:creationId xmlns:a16="http://schemas.microsoft.com/office/drawing/2014/main" id="{24874DFD-6565-4DBC-94B7-E99026F0C7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85" y="2681139"/>
                      <a:ext cx="727437" cy="727437"/>
                    </a:xfrm>
                    <a:prstGeom prst="rect">
                      <a:avLst/>
                    </a:prstGeom>
                  </p:spPr>
                </p:pic>
                <p:pic>
                  <p:nvPicPr>
                    <p:cNvPr id="633" name="Graphic 632" descr="User">
                      <a:extLst>
                        <a:ext uri="{FF2B5EF4-FFF2-40B4-BE49-F238E27FC236}">
                          <a16:creationId xmlns:a16="http://schemas.microsoft.com/office/drawing/2014/main" id="{48215050-4618-4F72-A3ED-A1CC20B9A3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35" y="2681138"/>
                      <a:ext cx="727437" cy="727437"/>
                    </a:xfrm>
                    <a:prstGeom prst="rect">
                      <a:avLst/>
                    </a:prstGeom>
                  </p:spPr>
                </p:pic>
                <p:pic>
                  <p:nvPicPr>
                    <p:cNvPr id="634" name="Graphic 633" descr="User">
                      <a:extLst>
                        <a:ext uri="{FF2B5EF4-FFF2-40B4-BE49-F238E27FC236}">
                          <a16:creationId xmlns:a16="http://schemas.microsoft.com/office/drawing/2014/main" id="{1008A1CF-0CB5-4500-955B-5E2199E0E1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860" y="2673282"/>
                      <a:ext cx="727437" cy="727437"/>
                    </a:xfrm>
                    <a:prstGeom prst="rect">
                      <a:avLst/>
                    </a:prstGeom>
                  </p:spPr>
                </p:pic>
                <p:pic>
                  <p:nvPicPr>
                    <p:cNvPr id="635" name="Graphic 634" descr="User">
                      <a:extLst>
                        <a:ext uri="{FF2B5EF4-FFF2-40B4-BE49-F238E27FC236}">
                          <a16:creationId xmlns:a16="http://schemas.microsoft.com/office/drawing/2014/main" id="{01B23E1B-0562-4B86-A91C-0DB393825F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8526" y="2687423"/>
                      <a:ext cx="727437" cy="727437"/>
                    </a:xfrm>
                    <a:prstGeom prst="rect">
                      <a:avLst/>
                    </a:prstGeom>
                  </p:spPr>
                </p:pic>
                <p:pic>
                  <p:nvPicPr>
                    <p:cNvPr id="636" name="Graphic 635" descr="User">
                      <a:extLst>
                        <a:ext uri="{FF2B5EF4-FFF2-40B4-BE49-F238E27FC236}">
                          <a16:creationId xmlns:a16="http://schemas.microsoft.com/office/drawing/2014/main" id="{7F4A2DE3-2363-450C-A16D-D4B0CE9293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4285" y="2673281"/>
                      <a:ext cx="727437" cy="727437"/>
                    </a:xfrm>
                    <a:prstGeom prst="rect">
                      <a:avLst/>
                    </a:prstGeom>
                  </p:spPr>
                </p:pic>
                <p:pic>
                  <p:nvPicPr>
                    <p:cNvPr id="637" name="Graphic 636" descr="User">
                      <a:extLst>
                        <a:ext uri="{FF2B5EF4-FFF2-40B4-BE49-F238E27FC236}">
                          <a16:creationId xmlns:a16="http://schemas.microsoft.com/office/drawing/2014/main" id="{7B07DA52-8999-4373-B1B9-B74ADB4555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614" y="2659139"/>
                      <a:ext cx="727437" cy="727437"/>
                    </a:xfrm>
                    <a:prstGeom prst="rect">
                      <a:avLst/>
                    </a:prstGeom>
                  </p:spPr>
                </p:pic>
                <p:pic>
                  <p:nvPicPr>
                    <p:cNvPr id="638" name="Graphic 637" descr="User">
                      <a:extLst>
                        <a:ext uri="{FF2B5EF4-FFF2-40B4-BE49-F238E27FC236}">
                          <a16:creationId xmlns:a16="http://schemas.microsoft.com/office/drawing/2014/main" id="{C579BAA1-C7F8-475F-893F-F6812ABF74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3" y="2644997"/>
                      <a:ext cx="727437" cy="727437"/>
                    </a:xfrm>
                    <a:prstGeom prst="rect">
                      <a:avLst/>
                    </a:prstGeom>
                  </p:spPr>
                </p:pic>
              </p:grpSp>
            </p:grpSp>
            <p:pic>
              <p:nvPicPr>
                <p:cNvPr id="655" name="Graphic 654" descr="User">
                  <a:extLst>
                    <a:ext uri="{FF2B5EF4-FFF2-40B4-BE49-F238E27FC236}">
                      <a16:creationId xmlns:a16="http://schemas.microsoft.com/office/drawing/2014/main" id="{CA9DCADF-18B1-4F97-9213-D8EE29E41C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3957" y="5641630"/>
                  <a:ext cx="415237" cy="465998"/>
                </a:xfrm>
                <a:prstGeom prst="rect">
                  <a:avLst/>
                </a:prstGeom>
              </p:spPr>
            </p:pic>
          </p:grpSp>
        </p:grpSp>
      </p:grpSp>
      <p:pic>
        <p:nvPicPr>
          <p:cNvPr id="685" name="Graphic 684" descr="User">
            <a:extLst>
              <a:ext uri="{FF2B5EF4-FFF2-40B4-BE49-F238E27FC236}">
                <a16:creationId xmlns:a16="http://schemas.microsoft.com/office/drawing/2014/main" id="{D1D0A1CD-98E5-4A97-ADC6-1C37E6D08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4085" y="1109992"/>
            <a:ext cx="785340" cy="785340"/>
          </a:xfrm>
          <a:prstGeom prst="rect">
            <a:avLst/>
          </a:prstGeom>
        </p:spPr>
      </p:pic>
      <p:sp>
        <p:nvSpPr>
          <p:cNvPr id="688" name="Title 1">
            <a:extLst>
              <a:ext uri="{FF2B5EF4-FFF2-40B4-BE49-F238E27FC236}">
                <a16:creationId xmlns:a16="http://schemas.microsoft.com/office/drawing/2014/main" id="{5723BC39-055C-4D10-81DD-6C9FC6E7FFD3}"/>
              </a:ext>
            </a:extLst>
          </p:cNvPr>
          <p:cNvSpPr txBox="1">
            <a:spLocks/>
          </p:cNvSpPr>
          <p:nvPr/>
        </p:nvSpPr>
        <p:spPr>
          <a:xfrm>
            <a:off x="348557" y="174252"/>
            <a:ext cx="11426144" cy="1037113"/>
          </a:xfrm>
          <a:prstGeom prst="rect">
            <a:avLst/>
          </a:prstGeom>
        </p:spPr>
        <p:txBody>
          <a:bodyPr>
            <a:norm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3200" b="1" spc="0" dirty="0">
                <a:latin typeface="Roboto" pitchFamily="2" charset="0"/>
                <a:ea typeface="Roboto" pitchFamily="2" charset="0"/>
                <a:cs typeface="Arial" panose="020B0604020202020204" pitchFamily="34" charset="0"/>
              </a:rPr>
              <a:t>For Every </a:t>
            </a:r>
            <a:r>
              <a:rPr lang="en-US" sz="3200" b="1" spc="0" dirty="0">
                <a:solidFill>
                  <a:srgbClr val="D15420"/>
                </a:solidFill>
                <a:latin typeface="Roboto" pitchFamily="2" charset="0"/>
                <a:ea typeface="Roboto" pitchFamily="2" charset="0"/>
                <a:cs typeface="Arial" panose="020B0604020202020204" pitchFamily="34" charset="0"/>
              </a:rPr>
              <a:t>1 </a:t>
            </a:r>
            <a:r>
              <a:rPr lang="en-US" sz="3200" b="1" spc="0" dirty="0">
                <a:latin typeface="Roboto" pitchFamily="2" charset="0"/>
                <a:ea typeface="Roboto" pitchFamily="2" charset="0"/>
                <a:cs typeface="Arial" panose="020B0604020202020204" pitchFamily="34" charset="0"/>
              </a:rPr>
              <a:t>Latinx Tenured Faculty Member </a:t>
            </a:r>
          </a:p>
          <a:p>
            <a:pPr algn="ctr"/>
            <a:r>
              <a:rPr lang="en-US" sz="3200" b="1" spc="0" dirty="0">
                <a:latin typeface="Roboto" pitchFamily="2" charset="0"/>
                <a:ea typeface="Roboto" pitchFamily="2" charset="0"/>
                <a:cs typeface="Arial" panose="020B0604020202020204" pitchFamily="34" charset="0"/>
              </a:rPr>
              <a:t>there are </a:t>
            </a:r>
            <a:r>
              <a:rPr lang="en-US" sz="3200" b="1" spc="0" dirty="0">
                <a:solidFill>
                  <a:srgbClr val="D15420"/>
                </a:solidFill>
                <a:latin typeface="Roboto" pitchFamily="2" charset="0"/>
                <a:ea typeface="Roboto" pitchFamily="2" charset="0"/>
                <a:cs typeface="Arial" panose="020B0604020202020204" pitchFamily="34" charset="0"/>
              </a:rPr>
              <a:t>282</a:t>
            </a:r>
            <a:r>
              <a:rPr lang="en-US" sz="3200" b="1" spc="0" dirty="0">
                <a:latin typeface="Roboto" pitchFamily="2" charset="0"/>
                <a:ea typeface="Roboto" pitchFamily="2" charset="0"/>
                <a:cs typeface="Arial" panose="020B0604020202020204" pitchFamily="34" charset="0"/>
              </a:rPr>
              <a:t> Latinx students</a:t>
            </a:r>
          </a:p>
        </p:txBody>
      </p:sp>
      <p:grpSp>
        <p:nvGrpSpPr>
          <p:cNvPr id="2" name="Group 1">
            <a:extLst>
              <a:ext uri="{FF2B5EF4-FFF2-40B4-BE49-F238E27FC236}">
                <a16:creationId xmlns:a16="http://schemas.microsoft.com/office/drawing/2014/main" id="{D6745239-74E3-4208-BEA5-AA3B68716FB9}"/>
              </a:ext>
            </a:extLst>
          </p:cNvPr>
          <p:cNvGrpSpPr/>
          <p:nvPr/>
        </p:nvGrpSpPr>
        <p:grpSpPr>
          <a:xfrm>
            <a:off x="225242" y="1241835"/>
            <a:ext cx="3808956" cy="4762548"/>
            <a:chOff x="225242" y="1241835"/>
            <a:chExt cx="3808956" cy="4762548"/>
          </a:xfrm>
        </p:grpSpPr>
        <p:pic>
          <p:nvPicPr>
            <p:cNvPr id="10" name="Graphic 9" descr="User">
              <a:extLst>
                <a:ext uri="{FF2B5EF4-FFF2-40B4-BE49-F238E27FC236}">
                  <a16:creationId xmlns:a16="http://schemas.microsoft.com/office/drawing/2014/main" id="{FA79B0C9-748B-4E25-8354-9E8FFFB8E3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8156" y="1241835"/>
              <a:ext cx="785340" cy="785340"/>
            </a:xfrm>
            <a:prstGeom prst="rect">
              <a:avLst/>
            </a:prstGeom>
          </p:spPr>
        </p:pic>
        <p:grpSp>
          <p:nvGrpSpPr>
            <p:cNvPr id="687" name="Group 686">
              <a:extLst>
                <a:ext uri="{FF2B5EF4-FFF2-40B4-BE49-F238E27FC236}">
                  <a16:creationId xmlns:a16="http://schemas.microsoft.com/office/drawing/2014/main" id="{9994CE1C-209E-4E6A-835E-8109407F61F8}"/>
                </a:ext>
              </a:extLst>
            </p:cNvPr>
            <p:cNvGrpSpPr/>
            <p:nvPr/>
          </p:nvGrpSpPr>
          <p:grpSpPr>
            <a:xfrm>
              <a:off x="891527" y="2014026"/>
              <a:ext cx="2512508" cy="1805490"/>
              <a:chOff x="852997" y="2536155"/>
              <a:chExt cx="2512508" cy="1805490"/>
            </a:xfrm>
          </p:grpSpPr>
          <p:grpSp>
            <p:nvGrpSpPr>
              <p:cNvPr id="310" name="Group 309">
                <a:extLst>
                  <a:ext uri="{FF2B5EF4-FFF2-40B4-BE49-F238E27FC236}">
                    <a16:creationId xmlns:a16="http://schemas.microsoft.com/office/drawing/2014/main" id="{0E194C78-6445-41BB-A746-633D13962A73}"/>
                  </a:ext>
                </a:extLst>
              </p:cNvPr>
              <p:cNvGrpSpPr/>
              <p:nvPr/>
            </p:nvGrpSpPr>
            <p:grpSpPr>
              <a:xfrm>
                <a:off x="861529" y="2536155"/>
                <a:ext cx="2503976" cy="494184"/>
                <a:chOff x="469767" y="2644997"/>
                <a:chExt cx="4386613" cy="771436"/>
              </a:xfrm>
              <a:solidFill>
                <a:srgbClr val="B4B396"/>
              </a:solidFill>
            </p:grpSpPr>
            <p:pic>
              <p:nvPicPr>
                <p:cNvPr id="311" name="Graphic 310" descr="User">
                  <a:extLst>
                    <a:ext uri="{FF2B5EF4-FFF2-40B4-BE49-F238E27FC236}">
                      <a16:creationId xmlns:a16="http://schemas.microsoft.com/office/drawing/2014/main" id="{91576672-3272-4EBB-B6A2-840DC9E35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67" y="2688996"/>
                  <a:ext cx="727437" cy="727437"/>
                </a:xfrm>
                <a:prstGeom prst="rect">
                  <a:avLst/>
                </a:prstGeom>
              </p:spPr>
            </p:pic>
            <p:pic>
              <p:nvPicPr>
                <p:cNvPr id="312" name="Graphic 311" descr="User">
                  <a:extLst>
                    <a:ext uri="{FF2B5EF4-FFF2-40B4-BE49-F238E27FC236}">
                      <a16:creationId xmlns:a16="http://schemas.microsoft.com/office/drawing/2014/main" id="{64836D4A-335D-426C-AEC2-1810FCC6B7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385" y="2681139"/>
                  <a:ext cx="727437" cy="727437"/>
                </a:xfrm>
                <a:prstGeom prst="rect">
                  <a:avLst/>
                </a:prstGeom>
              </p:spPr>
            </p:pic>
            <p:pic>
              <p:nvPicPr>
                <p:cNvPr id="313" name="Graphic 312" descr="User">
                  <a:extLst>
                    <a:ext uri="{FF2B5EF4-FFF2-40B4-BE49-F238E27FC236}">
                      <a16:creationId xmlns:a16="http://schemas.microsoft.com/office/drawing/2014/main" id="{B6AF66EB-C277-4C26-948F-F0EED462AA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7335" y="2681138"/>
                  <a:ext cx="727437" cy="727437"/>
                </a:xfrm>
                <a:prstGeom prst="rect">
                  <a:avLst/>
                </a:prstGeom>
              </p:spPr>
            </p:pic>
            <p:pic>
              <p:nvPicPr>
                <p:cNvPr id="314" name="Graphic 313" descr="User">
                  <a:extLst>
                    <a:ext uri="{FF2B5EF4-FFF2-40B4-BE49-F238E27FC236}">
                      <a16:creationId xmlns:a16="http://schemas.microsoft.com/office/drawing/2014/main" id="{8F84D4B6-B7D1-4919-91A0-5BA20AC543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8860" y="2673282"/>
                  <a:ext cx="727437" cy="727437"/>
                </a:xfrm>
                <a:prstGeom prst="rect">
                  <a:avLst/>
                </a:prstGeom>
              </p:spPr>
            </p:pic>
            <p:pic>
              <p:nvPicPr>
                <p:cNvPr id="315" name="Graphic 314" descr="User">
                  <a:extLst>
                    <a:ext uri="{FF2B5EF4-FFF2-40B4-BE49-F238E27FC236}">
                      <a16:creationId xmlns:a16="http://schemas.microsoft.com/office/drawing/2014/main" id="{2E19BC8C-9E50-4493-9C37-256B6AE3A5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8526" y="2687423"/>
                  <a:ext cx="727437" cy="727437"/>
                </a:xfrm>
                <a:prstGeom prst="rect">
                  <a:avLst/>
                </a:prstGeom>
              </p:spPr>
            </p:pic>
            <p:pic>
              <p:nvPicPr>
                <p:cNvPr id="316" name="Graphic 315" descr="User">
                  <a:extLst>
                    <a:ext uri="{FF2B5EF4-FFF2-40B4-BE49-F238E27FC236}">
                      <a16:creationId xmlns:a16="http://schemas.microsoft.com/office/drawing/2014/main" id="{1CCC5F05-2827-40F9-82F6-C265E82E10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4285" y="2673281"/>
                  <a:ext cx="727437" cy="727437"/>
                </a:xfrm>
                <a:prstGeom prst="rect">
                  <a:avLst/>
                </a:prstGeom>
              </p:spPr>
            </p:pic>
            <p:pic>
              <p:nvPicPr>
                <p:cNvPr id="317" name="Graphic 316" descr="User">
                  <a:extLst>
                    <a:ext uri="{FF2B5EF4-FFF2-40B4-BE49-F238E27FC236}">
                      <a16:creationId xmlns:a16="http://schemas.microsoft.com/office/drawing/2014/main" id="{B8EBB0A0-DA93-4D8F-B8E4-9CC42EAC7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614" y="2659139"/>
                  <a:ext cx="727437" cy="727437"/>
                </a:xfrm>
                <a:prstGeom prst="rect">
                  <a:avLst/>
                </a:prstGeom>
              </p:spPr>
            </p:pic>
            <p:pic>
              <p:nvPicPr>
                <p:cNvPr id="318" name="Graphic 317" descr="User">
                  <a:extLst>
                    <a:ext uri="{FF2B5EF4-FFF2-40B4-BE49-F238E27FC236}">
                      <a16:creationId xmlns:a16="http://schemas.microsoft.com/office/drawing/2014/main" id="{2295508F-974C-4587-9950-152D750AD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8943" y="2644997"/>
                  <a:ext cx="727437" cy="727437"/>
                </a:xfrm>
                <a:prstGeom prst="rect">
                  <a:avLst/>
                </a:prstGeom>
              </p:spPr>
            </p:pic>
          </p:grpSp>
          <p:grpSp>
            <p:nvGrpSpPr>
              <p:cNvPr id="658" name="Group 657">
                <a:extLst>
                  <a:ext uri="{FF2B5EF4-FFF2-40B4-BE49-F238E27FC236}">
                    <a16:creationId xmlns:a16="http://schemas.microsoft.com/office/drawing/2014/main" id="{C064675B-C2EC-44D6-B5DE-43C2A8BE6020}"/>
                  </a:ext>
                </a:extLst>
              </p:cNvPr>
              <p:cNvGrpSpPr/>
              <p:nvPr/>
            </p:nvGrpSpPr>
            <p:grpSpPr>
              <a:xfrm>
                <a:off x="852997" y="2952378"/>
                <a:ext cx="2503976" cy="494184"/>
                <a:chOff x="469767" y="2644997"/>
                <a:chExt cx="4386613" cy="771436"/>
              </a:xfrm>
              <a:solidFill>
                <a:srgbClr val="B4B396"/>
              </a:solidFill>
            </p:grpSpPr>
            <p:pic>
              <p:nvPicPr>
                <p:cNvPr id="659" name="Graphic 658" descr="User">
                  <a:extLst>
                    <a:ext uri="{FF2B5EF4-FFF2-40B4-BE49-F238E27FC236}">
                      <a16:creationId xmlns:a16="http://schemas.microsoft.com/office/drawing/2014/main" id="{3ACD7E73-0096-48FD-838D-65AA375275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67" y="2688996"/>
                  <a:ext cx="727437" cy="727437"/>
                </a:xfrm>
                <a:prstGeom prst="rect">
                  <a:avLst/>
                </a:prstGeom>
              </p:spPr>
            </p:pic>
            <p:pic>
              <p:nvPicPr>
                <p:cNvPr id="660" name="Graphic 659" descr="User">
                  <a:extLst>
                    <a:ext uri="{FF2B5EF4-FFF2-40B4-BE49-F238E27FC236}">
                      <a16:creationId xmlns:a16="http://schemas.microsoft.com/office/drawing/2014/main" id="{3FD1262D-A4FC-4FF4-8440-1BD61FE4C6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385" y="2681139"/>
                  <a:ext cx="727437" cy="727437"/>
                </a:xfrm>
                <a:prstGeom prst="rect">
                  <a:avLst/>
                </a:prstGeom>
              </p:spPr>
            </p:pic>
            <p:pic>
              <p:nvPicPr>
                <p:cNvPr id="661" name="Graphic 660" descr="User">
                  <a:extLst>
                    <a:ext uri="{FF2B5EF4-FFF2-40B4-BE49-F238E27FC236}">
                      <a16:creationId xmlns:a16="http://schemas.microsoft.com/office/drawing/2014/main" id="{2F8A635D-B9C9-4BB8-A0E0-6B39C03CE8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7335" y="2681138"/>
                  <a:ext cx="727437" cy="727437"/>
                </a:xfrm>
                <a:prstGeom prst="rect">
                  <a:avLst/>
                </a:prstGeom>
              </p:spPr>
            </p:pic>
            <p:pic>
              <p:nvPicPr>
                <p:cNvPr id="662" name="Graphic 661" descr="User">
                  <a:extLst>
                    <a:ext uri="{FF2B5EF4-FFF2-40B4-BE49-F238E27FC236}">
                      <a16:creationId xmlns:a16="http://schemas.microsoft.com/office/drawing/2014/main" id="{60B65188-72CF-46E2-BD11-6D400B11E2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8860" y="2673282"/>
                  <a:ext cx="727437" cy="727437"/>
                </a:xfrm>
                <a:prstGeom prst="rect">
                  <a:avLst/>
                </a:prstGeom>
              </p:spPr>
            </p:pic>
            <p:pic>
              <p:nvPicPr>
                <p:cNvPr id="663" name="Graphic 662" descr="User">
                  <a:extLst>
                    <a:ext uri="{FF2B5EF4-FFF2-40B4-BE49-F238E27FC236}">
                      <a16:creationId xmlns:a16="http://schemas.microsoft.com/office/drawing/2014/main" id="{07BD5578-6592-4E45-BFD6-B7CC846B50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8526" y="2687423"/>
                  <a:ext cx="727437" cy="727437"/>
                </a:xfrm>
                <a:prstGeom prst="rect">
                  <a:avLst/>
                </a:prstGeom>
              </p:spPr>
            </p:pic>
            <p:pic>
              <p:nvPicPr>
                <p:cNvPr id="664" name="Graphic 663" descr="User">
                  <a:extLst>
                    <a:ext uri="{FF2B5EF4-FFF2-40B4-BE49-F238E27FC236}">
                      <a16:creationId xmlns:a16="http://schemas.microsoft.com/office/drawing/2014/main" id="{E963E29F-1950-43E3-B80C-E7A4F37EA6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4285" y="2673281"/>
                  <a:ext cx="727437" cy="727437"/>
                </a:xfrm>
                <a:prstGeom prst="rect">
                  <a:avLst/>
                </a:prstGeom>
              </p:spPr>
            </p:pic>
            <p:pic>
              <p:nvPicPr>
                <p:cNvPr id="665" name="Graphic 664" descr="User">
                  <a:extLst>
                    <a:ext uri="{FF2B5EF4-FFF2-40B4-BE49-F238E27FC236}">
                      <a16:creationId xmlns:a16="http://schemas.microsoft.com/office/drawing/2014/main" id="{A13D97A2-D42A-43B1-A211-252D92E305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614" y="2659139"/>
                  <a:ext cx="727437" cy="727437"/>
                </a:xfrm>
                <a:prstGeom prst="rect">
                  <a:avLst/>
                </a:prstGeom>
              </p:spPr>
            </p:pic>
            <p:pic>
              <p:nvPicPr>
                <p:cNvPr id="666" name="Graphic 665" descr="User">
                  <a:extLst>
                    <a:ext uri="{FF2B5EF4-FFF2-40B4-BE49-F238E27FC236}">
                      <a16:creationId xmlns:a16="http://schemas.microsoft.com/office/drawing/2014/main" id="{3204A5D3-2A5F-4330-A3B6-FDCAE197E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8943" y="2644997"/>
                  <a:ext cx="727437" cy="727437"/>
                </a:xfrm>
                <a:prstGeom prst="rect">
                  <a:avLst/>
                </a:prstGeom>
              </p:spPr>
            </p:pic>
          </p:grpSp>
          <p:grpSp>
            <p:nvGrpSpPr>
              <p:cNvPr id="667" name="Group 666">
                <a:extLst>
                  <a:ext uri="{FF2B5EF4-FFF2-40B4-BE49-F238E27FC236}">
                    <a16:creationId xmlns:a16="http://schemas.microsoft.com/office/drawing/2014/main" id="{8F02F409-CAA5-4BDE-A39F-F5F9851C87FA}"/>
                  </a:ext>
                </a:extLst>
              </p:cNvPr>
              <p:cNvGrpSpPr/>
              <p:nvPr/>
            </p:nvGrpSpPr>
            <p:grpSpPr>
              <a:xfrm>
                <a:off x="857169" y="3357449"/>
                <a:ext cx="2503976" cy="494184"/>
                <a:chOff x="469767" y="2644997"/>
                <a:chExt cx="4386613" cy="771436"/>
              </a:xfrm>
              <a:solidFill>
                <a:srgbClr val="B4B396"/>
              </a:solidFill>
            </p:grpSpPr>
            <p:pic>
              <p:nvPicPr>
                <p:cNvPr id="668" name="Graphic 667" descr="User">
                  <a:extLst>
                    <a:ext uri="{FF2B5EF4-FFF2-40B4-BE49-F238E27FC236}">
                      <a16:creationId xmlns:a16="http://schemas.microsoft.com/office/drawing/2014/main" id="{5C8DB767-E3E2-49C3-B5A4-3BF5BF511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67" y="2688996"/>
                  <a:ext cx="727437" cy="727437"/>
                </a:xfrm>
                <a:prstGeom prst="rect">
                  <a:avLst/>
                </a:prstGeom>
              </p:spPr>
            </p:pic>
            <p:pic>
              <p:nvPicPr>
                <p:cNvPr id="669" name="Graphic 668" descr="User">
                  <a:extLst>
                    <a:ext uri="{FF2B5EF4-FFF2-40B4-BE49-F238E27FC236}">
                      <a16:creationId xmlns:a16="http://schemas.microsoft.com/office/drawing/2014/main" id="{0D06F06E-E235-4013-8A94-273ED52F48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385" y="2681139"/>
                  <a:ext cx="727437" cy="727437"/>
                </a:xfrm>
                <a:prstGeom prst="rect">
                  <a:avLst/>
                </a:prstGeom>
              </p:spPr>
            </p:pic>
            <p:pic>
              <p:nvPicPr>
                <p:cNvPr id="670" name="Graphic 669" descr="User">
                  <a:extLst>
                    <a:ext uri="{FF2B5EF4-FFF2-40B4-BE49-F238E27FC236}">
                      <a16:creationId xmlns:a16="http://schemas.microsoft.com/office/drawing/2014/main" id="{635B62D8-F0BE-4740-AE8E-07677803C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7335" y="2681138"/>
                  <a:ext cx="727437" cy="727437"/>
                </a:xfrm>
                <a:prstGeom prst="rect">
                  <a:avLst/>
                </a:prstGeom>
              </p:spPr>
            </p:pic>
            <p:pic>
              <p:nvPicPr>
                <p:cNvPr id="671" name="Graphic 670" descr="User">
                  <a:extLst>
                    <a:ext uri="{FF2B5EF4-FFF2-40B4-BE49-F238E27FC236}">
                      <a16:creationId xmlns:a16="http://schemas.microsoft.com/office/drawing/2014/main" id="{8329685F-3383-470D-AB6B-9583EA9DFF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8860" y="2673282"/>
                  <a:ext cx="727437" cy="727437"/>
                </a:xfrm>
                <a:prstGeom prst="rect">
                  <a:avLst/>
                </a:prstGeom>
              </p:spPr>
            </p:pic>
            <p:pic>
              <p:nvPicPr>
                <p:cNvPr id="672" name="Graphic 671" descr="User">
                  <a:extLst>
                    <a:ext uri="{FF2B5EF4-FFF2-40B4-BE49-F238E27FC236}">
                      <a16:creationId xmlns:a16="http://schemas.microsoft.com/office/drawing/2014/main" id="{A60BB68B-DDFD-47FD-966C-E83FC922AD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8526" y="2687423"/>
                  <a:ext cx="727437" cy="727437"/>
                </a:xfrm>
                <a:prstGeom prst="rect">
                  <a:avLst/>
                </a:prstGeom>
              </p:spPr>
            </p:pic>
            <p:pic>
              <p:nvPicPr>
                <p:cNvPr id="673" name="Graphic 672" descr="User">
                  <a:extLst>
                    <a:ext uri="{FF2B5EF4-FFF2-40B4-BE49-F238E27FC236}">
                      <a16:creationId xmlns:a16="http://schemas.microsoft.com/office/drawing/2014/main" id="{DDF42E85-9546-4241-856F-4A0A80AA8D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4285" y="2673281"/>
                  <a:ext cx="727437" cy="727437"/>
                </a:xfrm>
                <a:prstGeom prst="rect">
                  <a:avLst/>
                </a:prstGeom>
              </p:spPr>
            </p:pic>
            <p:pic>
              <p:nvPicPr>
                <p:cNvPr id="674" name="Graphic 673" descr="User">
                  <a:extLst>
                    <a:ext uri="{FF2B5EF4-FFF2-40B4-BE49-F238E27FC236}">
                      <a16:creationId xmlns:a16="http://schemas.microsoft.com/office/drawing/2014/main" id="{D2339823-C1E2-4ABC-95CF-5A9F609A72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614" y="2659139"/>
                  <a:ext cx="727437" cy="727437"/>
                </a:xfrm>
                <a:prstGeom prst="rect">
                  <a:avLst/>
                </a:prstGeom>
              </p:spPr>
            </p:pic>
            <p:pic>
              <p:nvPicPr>
                <p:cNvPr id="675" name="Graphic 674" descr="User">
                  <a:extLst>
                    <a:ext uri="{FF2B5EF4-FFF2-40B4-BE49-F238E27FC236}">
                      <a16:creationId xmlns:a16="http://schemas.microsoft.com/office/drawing/2014/main" id="{4BCFE264-465F-4AF7-887E-A506E58572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8943" y="2644997"/>
                  <a:ext cx="727437" cy="727437"/>
                </a:xfrm>
                <a:prstGeom prst="rect">
                  <a:avLst/>
                </a:prstGeom>
              </p:spPr>
            </p:pic>
          </p:grpSp>
          <p:grpSp>
            <p:nvGrpSpPr>
              <p:cNvPr id="676" name="Group 675">
                <a:extLst>
                  <a:ext uri="{FF2B5EF4-FFF2-40B4-BE49-F238E27FC236}">
                    <a16:creationId xmlns:a16="http://schemas.microsoft.com/office/drawing/2014/main" id="{455E6ED3-FA7F-4C79-96D8-1F84E2FA7E0D}"/>
                  </a:ext>
                </a:extLst>
              </p:cNvPr>
              <p:cNvGrpSpPr/>
              <p:nvPr/>
            </p:nvGrpSpPr>
            <p:grpSpPr>
              <a:xfrm>
                <a:off x="852997" y="3847461"/>
                <a:ext cx="2503976" cy="494184"/>
                <a:chOff x="469767" y="2644997"/>
                <a:chExt cx="4386613" cy="771436"/>
              </a:xfrm>
              <a:solidFill>
                <a:srgbClr val="B4B396"/>
              </a:solidFill>
            </p:grpSpPr>
            <p:pic>
              <p:nvPicPr>
                <p:cNvPr id="677" name="Graphic 676" descr="User">
                  <a:extLst>
                    <a:ext uri="{FF2B5EF4-FFF2-40B4-BE49-F238E27FC236}">
                      <a16:creationId xmlns:a16="http://schemas.microsoft.com/office/drawing/2014/main" id="{EB85B184-9E58-4262-93A0-07FEB18075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767" y="2688996"/>
                  <a:ext cx="727437" cy="727437"/>
                </a:xfrm>
                <a:prstGeom prst="rect">
                  <a:avLst/>
                </a:prstGeom>
              </p:spPr>
            </p:pic>
            <p:pic>
              <p:nvPicPr>
                <p:cNvPr id="678" name="Graphic 677" descr="User">
                  <a:extLst>
                    <a:ext uri="{FF2B5EF4-FFF2-40B4-BE49-F238E27FC236}">
                      <a16:creationId xmlns:a16="http://schemas.microsoft.com/office/drawing/2014/main" id="{4B034F2D-C2E5-472C-A502-FCF8CAF1D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385" y="2681139"/>
                  <a:ext cx="727437" cy="727437"/>
                </a:xfrm>
                <a:prstGeom prst="rect">
                  <a:avLst/>
                </a:prstGeom>
              </p:spPr>
            </p:pic>
            <p:pic>
              <p:nvPicPr>
                <p:cNvPr id="679" name="Graphic 678" descr="User">
                  <a:extLst>
                    <a:ext uri="{FF2B5EF4-FFF2-40B4-BE49-F238E27FC236}">
                      <a16:creationId xmlns:a16="http://schemas.microsoft.com/office/drawing/2014/main" id="{95C975AD-26E4-4C0E-ABDE-F49DA14773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7335" y="2681138"/>
                  <a:ext cx="727437" cy="727437"/>
                </a:xfrm>
                <a:prstGeom prst="rect">
                  <a:avLst/>
                </a:prstGeom>
              </p:spPr>
            </p:pic>
            <p:pic>
              <p:nvPicPr>
                <p:cNvPr id="680" name="Graphic 679" descr="User">
                  <a:extLst>
                    <a:ext uri="{FF2B5EF4-FFF2-40B4-BE49-F238E27FC236}">
                      <a16:creationId xmlns:a16="http://schemas.microsoft.com/office/drawing/2014/main" id="{8C28A45F-F0AA-45C5-BEB8-ED3CA32C31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8860" y="2673282"/>
                  <a:ext cx="727437" cy="727437"/>
                </a:xfrm>
                <a:prstGeom prst="rect">
                  <a:avLst/>
                </a:prstGeom>
              </p:spPr>
            </p:pic>
            <p:pic>
              <p:nvPicPr>
                <p:cNvPr id="681" name="Graphic 680" descr="User">
                  <a:extLst>
                    <a:ext uri="{FF2B5EF4-FFF2-40B4-BE49-F238E27FC236}">
                      <a16:creationId xmlns:a16="http://schemas.microsoft.com/office/drawing/2014/main" id="{E606AEE4-1D05-407C-9A04-69FAD7EA06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8526" y="2687423"/>
                  <a:ext cx="727437" cy="727437"/>
                </a:xfrm>
                <a:prstGeom prst="rect">
                  <a:avLst/>
                </a:prstGeom>
              </p:spPr>
            </p:pic>
            <p:pic>
              <p:nvPicPr>
                <p:cNvPr id="682" name="Graphic 681" descr="User">
                  <a:extLst>
                    <a:ext uri="{FF2B5EF4-FFF2-40B4-BE49-F238E27FC236}">
                      <a16:creationId xmlns:a16="http://schemas.microsoft.com/office/drawing/2014/main" id="{9E793B8F-AC04-4454-A1E6-30AC0A0FC4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4285" y="2673281"/>
                  <a:ext cx="727437" cy="727437"/>
                </a:xfrm>
                <a:prstGeom prst="rect">
                  <a:avLst/>
                </a:prstGeom>
              </p:spPr>
            </p:pic>
            <p:pic>
              <p:nvPicPr>
                <p:cNvPr id="683" name="Graphic 682" descr="User">
                  <a:extLst>
                    <a:ext uri="{FF2B5EF4-FFF2-40B4-BE49-F238E27FC236}">
                      <a16:creationId xmlns:a16="http://schemas.microsoft.com/office/drawing/2014/main" id="{F93DB52D-430E-4775-9A58-FAE32DF2C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614" y="2659139"/>
                  <a:ext cx="727437" cy="727437"/>
                </a:xfrm>
                <a:prstGeom prst="rect">
                  <a:avLst/>
                </a:prstGeom>
              </p:spPr>
            </p:pic>
            <p:pic>
              <p:nvPicPr>
                <p:cNvPr id="684" name="Graphic 683" descr="User">
                  <a:extLst>
                    <a:ext uri="{FF2B5EF4-FFF2-40B4-BE49-F238E27FC236}">
                      <a16:creationId xmlns:a16="http://schemas.microsoft.com/office/drawing/2014/main" id="{D0B6E372-0AC9-47AA-89EE-C11D6C9BF5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28943" y="2644997"/>
                  <a:ext cx="727437" cy="727437"/>
                </a:xfrm>
                <a:prstGeom prst="rect">
                  <a:avLst/>
                </a:prstGeom>
              </p:spPr>
            </p:pic>
          </p:grpSp>
        </p:grpSp>
        <p:sp>
          <p:nvSpPr>
            <p:cNvPr id="690" name="Title 1">
              <a:extLst>
                <a:ext uri="{FF2B5EF4-FFF2-40B4-BE49-F238E27FC236}">
                  <a16:creationId xmlns:a16="http://schemas.microsoft.com/office/drawing/2014/main" id="{F160DAB8-AFA7-4188-BA14-C97F8EF6EC5F}"/>
                </a:ext>
              </a:extLst>
            </p:cNvPr>
            <p:cNvSpPr txBox="1">
              <a:spLocks/>
            </p:cNvSpPr>
            <p:nvPr/>
          </p:nvSpPr>
          <p:spPr>
            <a:xfrm>
              <a:off x="225242" y="4130621"/>
              <a:ext cx="3808956" cy="1873762"/>
            </a:xfrm>
            <a:prstGeom prst="rect">
              <a:avLst/>
            </a:prstGeom>
          </p:spPr>
          <p:txBody>
            <a:bodyPr>
              <a:norm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3200" b="1" spc="0" dirty="0">
                  <a:latin typeface="Roboto" pitchFamily="2" charset="0"/>
                  <a:ea typeface="Roboto" pitchFamily="2" charset="0"/>
                  <a:cs typeface="Arial" panose="020B0604020202020204" pitchFamily="34" charset="0"/>
                </a:rPr>
                <a:t>For Whites, the ratio is 1 to 32</a:t>
              </a:r>
            </a:p>
          </p:txBody>
        </p:sp>
      </p:grpSp>
      <p:sp>
        <p:nvSpPr>
          <p:cNvPr id="618" name="TextBox 617">
            <a:extLst>
              <a:ext uri="{FF2B5EF4-FFF2-40B4-BE49-F238E27FC236}">
                <a16:creationId xmlns:a16="http://schemas.microsoft.com/office/drawing/2014/main" id="{3D5A4EF1-0F8F-4E21-AECD-8F5A08664674}"/>
              </a:ext>
            </a:extLst>
          </p:cNvPr>
          <p:cNvSpPr txBox="1"/>
          <p:nvPr/>
        </p:nvSpPr>
        <p:spPr>
          <a:xfrm>
            <a:off x="236103" y="6361431"/>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FA4"/>
                </a:solidFill>
                <a:effectLst/>
                <a:uLnTx/>
                <a:uFillTx/>
                <a:latin typeface="Roboto Regular"/>
                <a:ea typeface="Roboto Lt" pitchFamily="2" charset="0"/>
                <a:cs typeface="Roboto Regular"/>
              </a:rPr>
              <a:t>#LeftOut</a:t>
            </a:r>
          </a:p>
        </p:txBody>
      </p:sp>
    </p:spTree>
    <p:extLst>
      <p:ext uri="{BB962C8B-B14F-4D97-AF65-F5344CB8AC3E}">
        <p14:creationId xmlns:p14="http://schemas.microsoft.com/office/powerpoint/2010/main" val="31387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2EB7E-5317-4992-B3EF-C926E1062839}"/>
              </a:ext>
            </a:extLst>
          </p:cNvPr>
          <p:cNvSpPr txBox="1"/>
          <p:nvPr/>
        </p:nvSpPr>
        <p:spPr>
          <a:xfrm>
            <a:off x="23795" y="442065"/>
            <a:ext cx="12191999"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University of California</a:t>
            </a:r>
          </a:p>
          <a:p>
            <a:pPr lvl="0" algn="ctr">
              <a:defRPr/>
            </a:pPr>
            <a:r>
              <a:rPr lang="en-US" sz="3600" b="1" spc="-150" dirty="0">
                <a:solidFill>
                  <a:srgbClr val="000000"/>
                </a:solidFill>
                <a:latin typeface="Roboto" pitchFamily="2" charset="0"/>
                <a:ea typeface="Roboto" pitchFamily="2" charset="0"/>
              </a:rPr>
              <a:t>Students vs. Faculty &amp; Senior Leadership Demographics</a:t>
            </a:r>
          </a:p>
        </p:txBody>
      </p:sp>
      <p:graphicFrame>
        <p:nvGraphicFramePr>
          <p:cNvPr id="4" name="Content Placeholder 3">
            <a:extLst>
              <a:ext uri="{FF2B5EF4-FFF2-40B4-BE49-F238E27FC236}">
                <a16:creationId xmlns:a16="http://schemas.microsoft.com/office/drawing/2014/main" id="{899EFA32-7BC3-46A7-8C5B-56596F9957C7}"/>
              </a:ext>
            </a:extLst>
          </p:cNvPr>
          <p:cNvGraphicFramePr>
            <a:graphicFrameLocks/>
          </p:cNvGraphicFramePr>
          <p:nvPr>
            <p:extLst>
              <p:ext uri="{D42A27DB-BD31-4B8C-83A1-F6EECF244321}">
                <p14:modId xmlns:p14="http://schemas.microsoft.com/office/powerpoint/2010/main" val="2070174267"/>
              </p:ext>
            </p:extLst>
          </p:nvPr>
        </p:nvGraphicFramePr>
        <p:xfrm>
          <a:off x="459496" y="1391491"/>
          <a:ext cx="5838434" cy="45136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F371487-DBD0-4ABF-BFD6-D88651E6EAFF}"/>
              </a:ext>
            </a:extLst>
          </p:cNvPr>
          <p:cNvGraphicFramePr/>
          <p:nvPr>
            <p:extLst>
              <p:ext uri="{D42A27DB-BD31-4B8C-83A1-F6EECF244321}">
                <p14:modId xmlns:p14="http://schemas.microsoft.com/office/powerpoint/2010/main" val="2288122475"/>
              </p:ext>
            </p:extLst>
          </p:nvPr>
        </p:nvGraphicFramePr>
        <p:xfrm>
          <a:off x="4360984" y="1274885"/>
          <a:ext cx="8045375" cy="4684786"/>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461FF0EA-C603-40B9-AE13-A6EB8E321DCC}"/>
              </a:ext>
            </a:extLst>
          </p:cNvPr>
          <p:cNvGrpSpPr/>
          <p:nvPr/>
        </p:nvGrpSpPr>
        <p:grpSpPr>
          <a:xfrm>
            <a:off x="829497" y="6266242"/>
            <a:ext cx="9711458" cy="431445"/>
            <a:chOff x="282728" y="5949622"/>
            <a:chExt cx="9711458" cy="431445"/>
          </a:xfrm>
        </p:grpSpPr>
        <p:grpSp>
          <p:nvGrpSpPr>
            <p:cNvPr id="26" name="Group 25">
              <a:extLst>
                <a:ext uri="{FF2B5EF4-FFF2-40B4-BE49-F238E27FC236}">
                  <a16:creationId xmlns:a16="http://schemas.microsoft.com/office/drawing/2014/main" id="{FE85ECD7-C1D2-4F4B-92F9-792774160E00}"/>
                </a:ext>
              </a:extLst>
            </p:cNvPr>
            <p:cNvGrpSpPr/>
            <p:nvPr/>
          </p:nvGrpSpPr>
          <p:grpSpPr>
            <a:xfrm>
              <a:off x="282728" y="5980957"/>
              <a:ext cx="1472404" cy="400110"/>
              <a:chOff x="1273879" y="2601642"/>
              <a:chExt cx="1185591" cy="400110"/>
            </a:xfrm>
          </p:grpSpPr>
          <p:sp>
            <p:nvSpPr>
              <p:cNvPr id="42" name="Rectangle 41">
                <a:extLst>
                  <a:ext uri="{FF2B5EF4-FFF2-40B4-BE49-F238E27FC236}">
                    <a16:creationId xmlns:a16="http://schemas.microsoft.com/office/drawing/2014/main" id="{CBE6746F-2033-4D98-85DE-1E8899C2D295}"/>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A4A1DA50-103D-4F8F-A08B-154FCE7A18D6}"/>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27" name="Group 26">
              <a:extLst>
                <a:ext uri="{FF2B5EF4-FFF2-40B4-BE49-F238E27FC236}">
                  <a16:creationId xmlns:a16="http://schemas.microsoft.com/office/drawing/2014/main" id="{4F292E1B-2FCB-429F-A7A4-3E97B7371882}"/>
                </a:ext>
              </a:extLst>
            </p:cNvPr>
            <p:cNvGrpSpPr/>
            <p:nvPr/>
          </p:nvGrpSpPr>
          <p:grpSpPr>
            <a:xfrm>
              <a:off x="1472160" y="5974869"/>
              <a:ext cx="1804181" cy="400110"/>
              <a:chOff x="391070" y="3180111"/>
              <a:chExt cx="1452740" cy="400110"/>
            </a:xfrm>
          </p:grpSpPr>
          <p:sp>
            <p:nvSpPr>
              <p:cNvPr id="40" name="Rectangle 39">
                <a:extLst>
                  <a:ext uri="{FF2B5EF4-FFF2-40B4-BE49-F238E27FC236}">
                    <a16:creationId xmlns:a16="http://schemas.microsoft.com/office/drawing/2014/main" id="{9C34A972-05BE-4E92-86BE-C0A701B1AC31}"/>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34F948EA-3A25-47CC-9937-2988AF1BE5AF}"/>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28" name="Group 27">
              <a:extLst>
                <a:ext uri="{FF2B5EF4-FFF2-40B4-BE49-F238E27FC236}">
                  <a16:creationId xmlns:a16="http://schemas.microsoft.com/office/drawing/2014/main" id="{12F405C0-983A-4379-B13F-026C671C6DF6}"/>
                </a:ext>
              </a:extLst>
            </p:cNvPr>
            <p:cNvGrpSpPr/>
            <p:nvPr/>
          </p:nvGrpSpPr>
          <p:grpSpPr>
            <a:xfrm>
              <a:off x="2975232" y="5955586"/>
              <a:ext cx="2961820" cy="400110"/>
              <a:chOff x="-333729" y="3725558"/>
              <a:chExt cx="2384881" cy="400110"/>
            </a:xfrm>
          </p:grpSpPr>
          <p:sp>
            <p:nvSpPr>
              <p:cNvPr id="38" name="Rectangle 37">
                <a:extLst>
                  <a:ext uri="{FF2B5EF4-FFF2-40B4-BE49-F238E27FC236}">
                    <a16:creationId xmlns:a16="http://schemas.microsoft.com/office/drawing/2014/main" id="{8FAF0894-615F-4C40-9682-E2D861837BDE}"/>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CA221262-653A-4BBA-B8F1-3E7EAEDDAED2}"/>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29" name="Group 28">
              <a:extLst>
                <a:ext uri="{FF2B5EF4-FFF2-40B4-BE49-F238E27FC236}">
                  <a16:creationId xmlns:a16="http://schemas.microsoft.com/office/drawing/2014/main" id="{671E4707-8C71-454C-99E2-9CF01E31356B}"/>
                </a:ext>
              </a:extLst>
            </p:cNvPr>
            <p:cNvGrpSpPr/>
            <p:nvPr/>
          </p:nvGrpSpPr>
          <p:grpSpPr>
            <a:xfrm>
              <a:off x="5318049" y="5973505"/>
              <a:ext cx="1372986" cy="400110"/>
              <a:chOff x="-1316912" y="3489754"/>
              <a:chExt cx="1105539" cy="400110"/>
            </a:xfrm>
          </p:grpSpPr>
          <p:sp>
            <p:nvSpPr>
              <p:cNvPr id="36" name="Rectangle 35">
                <a:extLst>
                  <a:ext uri="{FF2B5EF4-FFF2-40B4-BE49-F238E27FC236}">
                    <a16:creationId xmlns:a16="http://schemas.microsoft.com/office/drawing/2014/main" id="{DD591D67-68D6-4778-B949-DED0FB8A2183}"/>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F243DB05-F900-46AF-95E7-ABBAEC004324}"/>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30" name="Group 29">
              <a:extLst>
                <a:ext uri="{FF2B5EF4-FFF2-40B4-BE49-F238E27FC236}">
                  <a16:creationId xmlns:a16="http://schemas.microsoft.com/office/drawing/2014/main" id="{26391725-C72E-42AF-A414-9A9A8E21AF2A}"/>
                </a:ext>
              </a:extLst>
            </p:cNvPr>
            <p:cNvGrpSpPr/>
            <p:nvPr/>
          </p:nvGrpSpPr>
          <p:grpSpPr>
            <a:xfrm>
              <a:off x="6815610" y="5949622"/>
              <a:ext cx="1873375" cy="400110"/>
              <a:chOff x="-546199" y="4855652"/>
              <a:chExt cx="2155828" cy="400110"/>
            </a:xfrm>
          </p:grpSpPr>
          <p:sp>
            <p:nvSpPr>
              <p:cNvPr id="34" name="Rectangle 33">
                <a:extLst>
                  <a:ext uri="{FF2B5EF4-FFF2-40B4-BE49-F238E27FC236}">
                    <a16:creationId xmlns:a16="http://schemas.microsoft.com/office/drawing/2014/main" id="{41278F36-A24F-4B13-B0F7-E4813EB5B25B}"/>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D3C351D7-4F08-4702-9981-B80E46BBBAA1}"/>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31" name="Group 30">
              <a:extLst>
                <a:ext uri="{FF2B5EF4-FFF2-40B4-BE49-F238E27FC236}">
                  <a16:creationId xmlns:a16="http://schemas.microsoft.com/office/drawing/2014/main" id="{5B08BBF1-70BB-4BDB-9863-DB0342F0BA0E}"/>
                </a:ext>
              </a:extLst>
            </p:cNvPr>
            <p:cNvGrpSpPr/>
            <p:nvPr/>
          </p:nvGrpSpPr>
          <p:grpSpPr>
            <a:xfrm>
              <a:off x="8290671" y="5980957"/>
              <a:ext cx="1703515" cy="400110"/>
              <a:chOff x="-182157" y="5452800"/>
              <a:chExt cx="1371683" cy="400110"/>
            </a:xfrm>
          </p:grpSpPr>
          <p:sp>
            <p:nvSpPr>
              <p:cNvPr id="32" name="Rectangle 31">
                <a:extLst>
                  <a:ext uri="{FF2B5EF4-FFF2-40B4-BE49-F238E27FC236}">
                    <a16:creationId xmlns:a16="http://schemas.microsoft.com/office/drawing/2014/main" id="{54333552-A4B6-46F6-8AD7-B67DBD345545}"/>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1F539782-AEAD-4EC2-A746-F484327908E0}"/>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224642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2EB7E-5317-4992-B3EF-C926E1062839}"/>
              </a:ext>
            </a:extLst>
          </p:cNvPr>
          <p:cNvSpPr txBox="1"/>
          <p:nvPr/>
        </p:nvSpPr>
        <p:spPr>
          <a:xfrm>
            <a:off x="1" y="343204"/>
            <a:ext cx="12191999"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California State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0000"/>
                </a:solidFill>
                <a:effectLst/>
                <a:uLnTx/>
                <a:uFillTx/>
                <a:latin typeface="Roboto" pitchFamily="2" charset="0"/>
                <a:ea typeface="Roboto" pitchFamily="2" charset="0"/>
                <a:cs typeface="+mn-cs"/>
              </a:rPr>
              <a:t>Students vs. Faculty &amp; Senior Leadership Demographics</a:t>
            </a:r>
          </a:p>
        </p:txBody>
      </p:sp>
      <p:graphicFrame>
        <p:nvGraphicFramePr>
          <p:cNvPr id="5" name="Chart 4">
            <a:extLst>
              <a:ext uri="{FF2B5EF4-FFF2-40B4-BE49-F238E27FC236}">
                <a16:creationId xmlns:a16="http://schemas.microsoft.com/office/drawing/2014/main" id="{60B6A902-BB7A-4B7E-8632-EC0EA1BE9990}"/>
              </a:ext>
            </a:extLst>
          </p:cNvPr>
          <p:cNvGraphicFramePr/>
          <p:nvPr>
            <p:extLst>
              <p:ext uri="{D42A27DB-BD31-4B8C-83A1-F6EECF244321}">
                <p14:modId xmlns:p14="http://schemas.microsoft.com/office/powerpoint/2010/main" val="3407290054"/>
              </p:ext>
            </p:extLst>
          </p:nvPr>
        </p:nvGraphicFramePr>
        <p:xfrm>
          <a:off x="4171908" y="469899"/>
          <a:ext cx="8171757" cy="6144426"/>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E8666346-BF31-4AE3-A8D0-46458D3BED44}"/>
              </a:ext>
            </a:extLst>
          </p:cNvPr>
          <p:cNvPicPr>
            <a:picLocks noChangeAspect="1"/>
          </p:cNvPicPr>
          <p:nvPr/>
        </p:nvPicPr>
        <p:blipFill>
          <a:blip r:embed="rId3"/>
          <a:stretch>
            <a:fillRect/>
          </a:stretch>
        </p:blipFill>
        <p:spPr>
          <a:xfrm>
            <a:off x="369824" y="1204435"/>
            <a:ext cx="5336555" cy="4864896"/>
          </a:xfrm>
          <a:prstGeom prst="rect">
            <a:avLst/>
          </a:prstGeom>
        </p:spPr>
      </p:pic>
      <p:grpSp>
        <p:nvGrpSpPr>
          <p:cNvPr id="26" name="Group 25">
            <a:extLst>
              <a:ext uri="{FF2B5EF4-FFF2-40B4-BE49-F238E27FC236}">
                <a16:creationId xmlns:a16="http://schemas.microsoft.com/office/drawing/2014/main" id="{1FB7B5E4-ECB6-4FA0-836B-8A4058A99A38}"/>
              </a:ext>
            </a:extLst>
          </p:cNvPr>
          <p:cNvGrpSpPr/>
          <p:nvPr/>
        </p:nvGrpSpPr>
        <p:grpSpPr>
          <a:xfrm>
            <a:off x="829497" y="6266242"/>
            <a:ext cx="9711458" cy="431445"/>
            <a:chOff x="282728" y="5949622"/>
            <a:chExt cx="9711458" cy="431445"/>
          </a:xfrm>
        </p:grpSpPr>
        <p:grpSp>
          <p:nvGrpSpPr>
            <p:cNvPr id="27" name="Group 26">
              <a:extLst>
                <a:ext uri="{FF2B5EF4-FFF2-40B4-BE49-F238E27FC236}">
                  <a16:creationId xmlns:a16="http://schemas.microsoft.com/office/drawing/2014/main" id="{DC4B7A07-1915-47DC-8217-3751D9B1EA31}"/>
                </a:ext>
              </a:extLst>
            </p:cNvPr>
            <p:cNvGrpSpPr/>
            <p:nvPr/>
          </p:nvGrpSpPr>
          <p:grpSpPr>
            <a:xfrm>
              <a:off x="282728" y="5980957"/>
              <a:ext cx="1472404" cy="400110"/>
              <a:chOff x="1273879" y="2601642"/>
              <a:chExt cx="1185591" cy="400110"/>
            </a:xfrm>
          </p:grpSpPr>
          <p:sp>
            <p:nvSpPr>
              <p:cNvPr id="43" name="Rectangle 42">
                <a:extLst>
                  <a:ext uri="{FF2B5EF4-FFF2-40B4-BE49-F238E27FC236}">
                    <a16:creationId xmlns:a16="http://schemas.microsoft.com/office/drawing/2014/main" id="{0787C2C9-EA58-4603-B24F-CEB53E1334AE}"/>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158B9FBE-C678-44FB-919C-DA73E3080B7F}"/>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28" name="Group 27">
              <a:extLst>
                <a:ext uri="{FF2B5EF4-FFF2-40B4-BE49-F238E27FC236}">
                  <a16:creationId xmlns:a16="http://schemas.microsoft.com/office/drawing/2014/main" id="{8C3C6ED3-4866-4FF5-819E-34040621DD6B}"/>
                </a:ext>
              </a:extLst>
            </p:cNvPr>
            <p:cNvGrpSpPr/>
            <p:nvPr/>
          </p:nvGrpSpPr>
          <p:grpSpPr>
            <a:xfrm>
              <a:off x="1472160" y="5974869"/>
              <a:ext cx="1804181" cy="400110"/>
              <a:chOff x="391070" y="3180111"/>
              <a:chExt cx="1452740" cy="400110"/>
            </a:xfrm>
          </p:grpSpPr>
          <p:sp>
            <p:nvSpPr>
              <p:cNvPr id="41" name="Rectangle 40">
                <a:extLst>
                  <a:ext uri="{FF2B5EF4-FFF2-40B4-BE49-F238E27FC236}">
                    <a16:creationId xmlns:a16="http://schemas.microsoft.com/office/drawing/2014/main" id="{C8B7AB82-FF97-4CE5-BCC3-28DA4E87412C}"/>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2" name="TextBox 41">
                <a:extLst>
                  <a:ext uri="{FF2B5EF4-FFF2-40B4-BE49-F238E27FC236}">
                    <a16:creationId xmlns:a16="http://schemas.microsoft.com/office/drawing/2014/main" id="{31F21E1B-FAB4-49B4-9A7F-18DEBD373584}"/>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29" name="Group 28">
              <a:extLst>
                <a:ext uri="{FF2B5EF4-FFF2-40B4-BE49-F238E27FC236}">
                  <a16:creationId xmlns:a16="http://schemas.microsoft.com/office/drawing/2014/main" id="{A347D002-54FD-49A4-AFF5-24F6DED7BF62}"/>
                </a:ext>
              </a:extLst>
            </p:cNvPr>
            <p:cNvGrpSpPr/>
            <p:nvPr/>
          </p:nvGrpSpPr>
          <p:grpSpPr>
            <a:xfrm>
              <a:off x="2975232" y="5955586"/>
              <a:ext cx="2961820" cy="400110"/>
              <a:chOff x="-333729" y="3725558"/>
              <a:chExt cx="2384881" cy="400110"/>
            </a:xfrm>
          </p:grpSpPr>
          <p:sp>
            <p:nvSpPr>
              <p:cNvPr id="39" name="Rectangle 38">
                <a:extLst>
                  <a:ext uri="{FF2B5EF4-FFF2-40B4-BE49-F238E27FC236}">
                    <a16:creationId xmlns:a16="http://schemas.microsoft.com/office/drawing/2014/main" id="{FB1C9609-1589-42C2-BD1F-D1110A276C58}"/>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AF221CBA-9AB4-4E13-BA9D-757A24D8C245}"/>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30" name="Group 29">
              <a:extLst>
                <a:ext uri="{FF2B5EF4-FFF2-40B4-BE49-F238E27FC236}">
                  <a16:creationId xmlns:a16="http://schemas.microsoft.com/office/drawing/2014/main" id="{330E1BA5-5752-4152-A846-9B9F1BADB8A4}"/>
                </a:ext>
              </a:extLst>
            </p:cNvPr>
            <p:cNvGrpSpPr/>
            <p:nvPr/>
          </p:nvGrpSpPr>
          <p:grpSpPr>
            <a:xfrm>
              <a:off x="5318049" y="5973505"/>
              <a:ext cx="1372986" cy="400110"/>
              <a:chOff x="-1316912" y="3489754"/>
              <a:chExt cx="1105539" cy="400110"/>
            </a:xfrm>
          </p:grpSpPr>
          <p:sp>
            <p:nvSpPr>
              <p:cNvPr id="37" name="Rectangle 36">
                <a:extLst>
                  <a:ext uri="{FF2B5EF4-FFF2-40B4-BE49-F238E27FC236}">
                    <a16:creationId xmlns:a16="http://schemas.microsoft.com/office/drawing/2014/main" id="{1224A323-1E38-4EA9-B10D-FC165F83348C}"/>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F0A5597D-8C6B-495D-8AFF-35B27A57AEBC}"/>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31" name="Group 30">
              <a:extLst>
                <a:ext uri="{FF2B5EF4-FFF2-40B4-BE49-F238E27FC236}">
                  <a16:creationId xmlns:a16="http://schemas.microsoft.com/office/drawing/2014/main" id="{DA51529C-7D9D-465A-A7A7-DCB1BA74CFF0}"/>
                </a:ext>
              </a:extLst>
            </p:cNvPr>
            <p:cNvGrpSpPr/>
            <p:nvPr/>
          </p:nvGrpSpPr>
          <p:grpSpPr>
            <a:xfrm>
              <a:off x="6815610" y="5949622"/>
              <a:ext cx="1873375" cy="400110"/>
              <a:chOff x="-546199" y="4855652"/>
              <a:chExt cx="2155828" cy="400110"/>
            </a:xfrm>
          </p:grpSpPr>
          <p:sp>
            <p:nvSpPr>
              <p:cNvPr id="35" name="Rectangle 34">
                <a:extLst>
                  <a:ext uri="{FF2B5EF4-FFF2-40B4-BE49-F238E27FC236}">
                    <a16:creationId xmlns:a16="http://schemas.microsoft.com/office/drawing/2014/main" id="{4237C7F8-8846-4DCA-8C26-A77329572660}"/>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E1D0D35D-EE98-42CC-8E3D-F1351B93175C}"/>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32" name="Group 31">
              <a:extLst>
                <a:ext uri="{FF2B5EF4-FFF2-40B4-BE49-F238E27FC236}">
                  <a16:creationId xmlns:a16="http://schemas.microsoft.com/office/drawing/2014/main" id="{9E0E3DE1-516F-4C8E-82FF-3EE6A27D2A05}"/>
                </a:ext>
              </a:extLst>
            </p:cNvPr>
            <p:cNvGrpSpPr/>
            <p:nvPr/>
          </p:nvGrpSpPr>
          <p:grpSpPr>
            <a:xfrm>
              <a:off x="8290671" y="5980957"/>
              <a:ext cx="1703515" cy="400110"/>
              <a:chOff x="-182157" y="5452800"/>
              <a:chExt cx="1371683" cy="400110"/>
            </a:xfrm>
          </p:grpSpPr>
          <p:sp>
            <p:nvSpPr>
              <p:cNvPr id="33" name="Rectangle 32">
                <a:extLst>
                  <a:ext uri="{FF2B5EF4-FFF2-40B4-BE49-F238E27FC236}">
                    <a16:creationId xmlns:a16="http://schemas.microsoft.com/office/drawing/2014/main" id="{E7473495-E938-40F3-BF16-6C66AAA69D83}"/>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592DC179-8D09-42CB-9FB6-C63BF55C8305}"/>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98909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A16CC8A-2560-4EBF-ADBA-A0C81798E75A}"/>
              </a:ext>
            </a:extLst>
          </p:cNvPr>
          <p:cNvSpPr txBox="1"/>
          <p:nvPr/>
        </p:nvSpPr>
        <p:spPr>
          <a:xfrm>
            <a:off x="100061" y="354095"/>
            <a:ext cx="12191999"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California Community College</a:t>
            </a:r>
          </a:p>
          <a:p>
            <a:pPr lvl="0" algn="ctr">
              <a:defRPr/>
            </a:pPr>
            <a:r>
              <a:rPr lang="en-US" sz="3600" b="1" spc="-150" dirty="0">
                <a:solidFill>
                  <a:srgbClr val="000000"/>
                </a:solidFill>
                <a:latin typeface="Roboto" pitchFamily="2" charset="0"/>
                <a:ea typeface="Roboto" pitchFamily="2" charset="0"/>
              </a:rPr>
              <a:t>Students vs. Faculty &amp; Senior Leadership Demographics</a:t>
            </a:r>
          </a:p>
        </p:txBody>
      </p:sp>
      <p:graphicFrame>
        <p:nvGraphicFramePr>
          <p:cNvPr id="54" name="Chart 53">
            <a:extLst>
              <a:ext uri="{FF2B5EF4-FFF2-40B4-BE49-F238E27FC236}">
                <a16:creationId xmlns:a16="http://schemas.microsoft.com/office/drawing/2014/main" id="{7E17001E-2338-4695-BD11-4015680E826E}"/>
              </a:ext>
            </a:extLst>
          </p:cNvPr>
          <p:cNvGraphicFramePr>
            <a:graphicFrameLocks/>
          </p:cNvGraphicFramePr>
          <p:nvPr>
            <p:extLst>
              <p:ext uri="{D42A27DB-BD31-4B8C-83A1-F6EECF244321}">
                <p14:modId xmlns:p14="http://schemas.microsoft.com/office/powerpoint/2010/main" val="2009639701"/>
              </p:ext>
            </p:extLst>
          </p:nvPr>
        </p:nvGraphicFramePr>
        <p:xfrm>
          <a:off x="710596" y="1321285"/>
          <a:ext cx="5105742" cy="4994674"/>
        </p:xfrm>
        <a:graphic>
          <a:graphicData uri="http://schemas.openxmlformats.org/drawingml/2006/chart">
            <c:chart xmlns:c="http://schemas.openxmlformats.org/drawingml/2006/chart" xmlns:r="http://schemas.openxmlformats.org/officeDocument/2006/relationships" r:id="rId2"/>
          </a:graphicData>
        </a:graphic>
      </p:graphicFrame>
      <p:pic>
        <p:nvPicPr>
          <p:cNvPr id="61" name="Picture 60">
            <a:extLst>
              <a:ext uri="{FF2B5EF4-FFF2-40B4-BE49-F238E27FC236}">
                <a16:creationId xmlns:a16="http://schemas.microsoft.com/office/drawing/2014/main" id="{D7005C3A-6577-487B-969E-969F704890B2}"/>
              </a:ext>
            </a:extLst>
          </p:cNvPr>
          <p:cNvPicPr>
            <a:picLocks noChangeAspect="1"/>
          </p:cNvPicPr>
          <p:nvPr/>
        </p:nvPicPr>
        <p:blipFill rotWithShape="1">
          <a:blip r:embed="rId3"/>
          <a:srcRect l="18523" t="17505" r="18993"/>
          <a:stretch/>
        </p:blipFill>
        <p:spPr>
          <a:xfrm>
            <a:off x="5816338" y="1699629"/>
            <a:ext cx="4649426" cy="4471125"/>
          </a:xfrm>
          <a:prstGeom prst="rect">
            <a:avLst/>
          </a:prstGeom>
        </p:spPr>
      </p:pic>
      <p:grpSp>
        <p:nvGrpSpPr>
          <p:cNvPr id="25" name="Group 24">
            <a:extLst>
              <a:ext uri="{FF2B5EF4-FFF2-40B4-BE49-F238E27FC236}">
                <a16:creationId xmlns:a16="http://schemas.microsoft.com/office/drawing/2014/main" id="{46ADF8E7-89A8-4B69-9493-572EF3EB0B4A}"/>
              </a:ext>
            </a:extLst>
          </p:cNvPr>
          <p:cNvGrpSpPr/>
          <p:nvPr/>
        </p:nvGrpSpPr>
        <p:grpSpPr>
          <a:xfrm>
            <a:off x="829497" y="6266242"/>
            <a:ext cx="9711458" cy="431445"/>
            <a:chOff x="282728" y="5949622"/>
            <a:chExt cx="9711458" cy="431445"/>
          </a:xfrm>
        </p:grpSpPr>
        <p:grpSp>
          <p:nvGrpSpPr>
            <p:cNvPr id="26" name="Group 25">
              <a:extLst>
                <a:ext uri="{FF2B5EF4-FFF2-40B4-BE49-F238E27FC236}">
                  <a16:creationId xmlns:a16="http://schemas.microsoft.com/office/drawing/2014/main" id="{E7F70918-B0F9-4D8A-94A2-30B3C2361EA8}"/>
                </a:ext>
              </a:extLst>
            </p:cNvPr>
            <p:cNvGrpSpPr/>
            <p:nvPr/>
          </p:nvGrpSpPr>
          <p:grpSpPr>
            <a:xfrm>
              <a:off x="282728" y="5980957"/>
              <a:ext cx="1472404" cy="400110"/>
              <a:chOff x="1273879" y="2601642"/>
              <a:chExt cx="1185591" cy="400110"/>
            </a:xfrm>
          </p:grpSpPr>
          <p:sp>
            <p:nvSpPr>
              <p:cNvPr id="42" name="Rectangle 41">
                <a:extLst>
                  <a:ext uri="{FF2B5EF4-FFF2-40B4-BE49-F238E27FC236}">
                    <a16:creationId xmlns:a16="http://schemas.microsoft.com/office/drawing/2014/main" id="{FA6F8613-E966-4A63-8567-1B48027A9B30}"/>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964B8BBF-6A30-4CA1-BC68-3201D46157AF}"/>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27" name="Group 26">
              <a:extLst>
                <a:ext uri="{FF2B5EF4-FFF2-40B4-BE49-F238E27FC236}">
                  <a16:creationId xmlns:a16="http://schemas.microsoft.com/office/drawing/2014/main" id="{23C78E99-A642-48B0-B210-C80B501C3C08}"/>
                </a:ext>
              </a:extLst>
            </p:cNvPr>
            <p:cNvGrpSpPr/>
            <p:nvPr/>
          </p:nvGrpSpPr>
          <p:grpSpPr>
            <a:xfrm>
              <a:off x="1472160" y="5974869"/>
              <a:ext cx="1804181" cy="400110"/>
              <a:chOff x="391070" y="3180111"/>
              <a:chExt cx="1452740" cy="400110"/>
            </a:xfrm>
          </p:grpSpPr>
          <p:sp>
            <p:nvSpPr>
              <p:cNvPr id="40" name="Rectangle 39">
                <a:extLst>
                  <a:ext uri="{FF2B5EF4-FFF2-40B4-BE49-F238E27FC236}">
                    <a16:creationId xmlns:a16="http://schemas.microsoft.com/office/drawing/2014/main" id="{70E7B13F-378D-4103-8553-03EF59A72328}"/>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DDE6D3B5-C224-4B6D-A62A-BCE07BEB2852}"/>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28" name="Group 27">
              <a:extLst>
                <a:ext uri="{FF2B5EF4-FFF2-40B4-BE49-F238E27FC236}">
                  <a16:creationId xmlns:a16="http://schemas.microsoft.com/office/drawing/2014/main" id="{E416B5A2-EB7E-4E91-A282-DB333C839A1A}"/>
                </a:ext>
              </a:extLst>
            </p:cNvPr>
            <p:cNvGrpSpPr/>
            <p:nvPr/>
          </p:nvGrpSpPr>
          <p:grpSpPr>
            <a:xfrm>
              <a:off x="2975232" y="5955586"/>
              <a:ext cx="2961820" cy="400110"/>
              <a:chOff x="-333729" y="3725558"/>
              <a:chExt cx="2384881" cy="400110"/>
            </a:xfrm>
          </p:grpSpPr>
          <p:sp>
            <p:nvSpPr>
              <p:cNvPr id="38" name="Rectangle 37">
                <a:extLst>
                  <a:ext uri="{FF2B5EF4-FFF2-40B4-BE49-F238E27FC236}">
                    <a16:creationId xmlns:a16="http://schemas.microsoft.com/office/drawing/2014/main" id="{A265B46E-FF08-4B9D-A659-A3D855D94719}"/>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96B95532-1B67-4D7C-BDC8-1C23316BB8A2}"/>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29" name="Group 28">
              <a:extLst>
                <a:ext uri="{FF2B5EF4-FFF2-40B4-BE49-F238E27FC236}">
                  <a16:creationId xmlns:a16="http://schemas.microsoft.com/office/drawing/2014/main" id="{90011CF3-2970-4314-9EF9-6C9D600C6E4E}"/>
                </a:ext>
              </a:extLst>
            </p:cNvPr>
            <p:cNvGrpSpPr/>
            <p:nvPr/>
          </p:nvGrpSpPr>
          <p:grpSpPr>
            <a:xfrm>
              <a:off x="5318049" y="5973505"/>
              <a:ext cx="1372986" cy="400110"/>
              <a:chOff x="-1316912" y="3489754"/>
              <a:chExt cx="1105539" cy="400110"/>
            </a:xfrm>
          </p:grpSpPr>
          <p:sp>
            <p:nvSpPr>
              <p:cNvPr id="36" name="Rectangle 35">
                <a:extLst>
                  <a:ext uri="{FF2B5EF4-FFF2-40B4-BE49-F238E27FC236}">
                    <a16:creationId xmlns:a16="http://schemas.microsoft.com/office/drawing/2014/main" id="{0221367D-7E53-4C21-AC72-B1F6ADABF1ED}"/>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517E78BE-C85C-4DFF-A27B-243213F15804}"/>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30" name="Group 29">
              <a:extLst>
                <a:ext uri="{FF2B5EF4-FFF2-40B4-BE49-F238E27FC236}">
                  <a16:creationId xmlns:a16="http://schemas.microsoft.com/office/drawing/2014/main" id="{7DA59DCD-B23A-4075-9FFB-E52929C42D91}"/>
                </a:ext>
              </a:extLst>
            </p:cNvPr>
            <p:cNvGrpSpPr/>
            <p:nvPr/>
          </p:nvGrpSpPr>
          <p:grpSpPr>
            <a:xfrm>
              <a:off x="6815610" y="5949622"/>
              <a:ext cx="1873375" cy="400110"/>
              <a:chOff x="-546199" y="4855652"/>
              <a:chExt cx="2155828" cy="400110"/>
            </a:xfrm>
          </p:grpSpPr>
          <p:sp>
            <p:nvSpPr>
              <p:cNvPr id="34" name="Rectangle 33">
                <a:extLst>
                  <a:ext uri="{FF2B5EF4-FFF2-40B4-BE49-F238E27FC236}">
                    <a16:creationId xmlns:a16="http://schemas.microsoft.com/office/drawing/2014/main" id="{DA31B7C1-33B9-4809-8BE2-153068237C4E}"/>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67B00F8A-371F-4022-A4D7-460079F6CDAB}"/>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31" name="Group 30">
              <a:extLst>
                <a:ext uri="{FF2B5EF4-FFF2-40B4-BE49-F238E27FC236}">
                  <a16:creationId xmlns:a16="http://schemas.microsoft.com/office/drawing/2014/main" id="{EDE37507-2B38-4681-BD49-A37AAAE45E48}"/>
                </a:ext>
              </a:extLst>
            </p:cNvPr>
            <p:cNvGrpSpPr/>
            <p:nvPr/>
          </p:nvGrpSpPr>
          <p:grpSpPr>
            <a:xfrm>
              <a:off x="8290671" y="5980957"/>
              <a:ext cx="1703515" cy="400110"/>
              <a:chOff x="-182157" y="5452800"/>
              <a:chExt cx="1371683" cy="400110"/>
            </a:xfrm>
          </p:grpSpPr>
          <p:sp>
            <p:nvSpPr>
              <p:cNvPr id="32" name="Rectangle 31">
                <a:extLst>
                  <a:ext uri="{FF2B5EF4-FFF2-40B4-BE49-F238E27FC236}">
                    <a16:creationId xmlns:a16="http://schemas.microsoft.com/office/drawing/2014/main" id="{A6C94A15-7A63-478C-A0D9-DBDA27384A54}"/>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FE129ED1-16D9-499E-ACAE-8EB068B4A4C0}"/>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164991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anim calcmode="lin" valueType="num">
                                      <p:cBhvr>
                                        <p:cTn id="15" dur="1000" fill="hold"/>
                                        <p:tgtEl>
                                          <p:spTgt spid="61"/>
                                        </p:tgtEl>
                                        <p:attrNameLst>
                                          <p:attrName>ppt_x</p:attrName>
                                        </p:attrNameLst>
                                      </p:cBhvr>
                                      <p:tavLst>
                                        <p:tav tm="0">
                                          <p:val>
                                            <p:strVal val="#ppt_x"/>
                                          </p:val>
                                        </p:tav>
                                        <p:tav tm="100000">
                                          <p:val>
                                            <p:strVal val="#ppt_x"/>
                                          </p:val>
                                        </p:tav>
                                      </p:tavLst>
                                    </p:anim>
                                    <p:anim calcmode="lin" valueType="num">
                                      <p:cBhvr>
                                        <p:cTn id="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B1B9-AF7E-44FB-B767-5E4A703BD8CA}"/>
              </a:ext>
            </a:extLst>
          </p:cNvPr>
          <p:cNvSpPr>
            <a:spLocks noGrp="1"/>
          </p:cNvSpPr>
          <p:nvPr>
            <p:ph type="title" idx="4294967295"/>
          </p:nvPr>
        </p:nvSpPr>
        <p:spPr>
          <a:xfrm>
            <a:off x="0" y="323684"/>
            <a:ext cx="12192000" cy="1089529"/>
          </a:xfrm>
        </p:spPr>
        <p:txBody>
          <a:bodyPr/>
          <a:lstStyle/>
          <a:p>
            <a:pPr algn="ctr"/>
            <a:r>
              <a:rPr lang="en-US" b="1" spc="0" dirty="0">
                <a:latin typeface="Roboto"/>
              </a:rPr>
              <a:t>California Community College </a:t>
            </a:r>
            <a:br>
              <a:rPr lang="en-US" b="1" spc="0" dirty="0">
                <a:latin typeface="Roboto"/>
              </a:rPr>
            </a:br>
            <a:r>
              <a:rPr lang="en-US" b="1" spc="0" dirty="0">
                <a:latin typeface="Roboto"/>
              </a:rPr>
              <a:t>Campus Demographics </a:t>
            </a:r>
          </a:p>
        </p:txBody>
      </p:sp>
      <p:grpSp>
        <p:nvGrpSpPr>
          <p:cNvPr id="6" name="Group 5">
            <a:extLst>
              <a:ext uri="{FF2B5EF4-FFF2-40B4-BE49-F238E27FC236}">
                <a16:creationId xmlns:a16="http://schemas.microsoft.com/office/drawing/2014/main" id="{97D3499A-3926-4E59-925B-9BF5FB7593AF}"/>
              </a:ext>
            </a:extLst>
          </p:cNvPr>
          <p:cNvGrpSpPr/>
          <p:nvPr/>
        </p:nvGrpSpPr>
        <p:grpSpPr>
          <a:xfrm>
            <a:off x="236103" y="1518474"/>
            <a:ext cx="3739202" cy="3753482"/>
            <a:chOff x="236103" y="1518474"/>
            <a:chExt cx="3739202" cy="3753482"/>
          </a:xfrm>
        </p:grpSpPr>
        <p:graphicFrame>
          <p:nvGraphicFramePr>
            <p:cNvPr id="27" name="Chart 26">
              <a:extLst>
                <a:ext uri="{FF2B5EF4-FFF2-40B4-BE49-F238E27FC236}">
                  <a16:creationId xmlns:a16="http://schemas.microsoft.com/office/drawing/2014/main" id="{A39AE079-D464-4142-96D9-D6607AFB70EF}"/>
                </a:ext>
              </a:extLst>
            </p:cNvPr>
            <p:cNvGraphicFramePr>
              <a:graphicFrameLocks/>
            </p:cNvGraphicFramePr>
            <p:nvPr>
              <p:extLst>
                <p:ext uri="{D42A27DB-BD31-4B8C-83A1-F6EECF244321}">
                  <p14:modId xmlns:p14="http://schemas.microsoft.com/office/powerpoint/2010/main" val="574089858"/>
                </p:ext>
              </p:extLst>
            </p:nvPr>
          </p:nvGraphicFramePr>
          <p:xfrm>
            <a:off x="236103" y="1562790"/>
            <a:ext cx="3739202" cy="370916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9D4BC0A-94D1-4E6F-9E5A-2630FF8D229E}"/>
                </a:ext>
              </a:extLst>
            </p:cNvPr>
            <p:cNvSpPr/>
            <p:nvPr/>
          </p:nvSpPr>
          <p:spPr>
            <a:xfrm>
              <a:off x="1242756" y="1518474"/>
              <a:ext cx="1718676" cy="369332"/>
            </a:xfrm>
            <a:prstGeom prst="rect">
              <a:avLst/>
            </a:prstGeom>
          </p:spPr>
          <p:txBody>
            <a:bodyPr wrap="none">
              <a:spAutoFit/>
            </a:bodyPr>
            <a:lstStyle/>
            <a:p>
              <a:r>
                <a:rPr lang="en-US" dirty="0">
                  <a:latin typeface="Roboto"/>
                </a:rPr>
                <a:t>ENROLLMENT </a:t>
              </a:r>
              <a:endParaRPr lang="en-US" dirty="0"/>
            </a:p>
          </p:txBody>
        </p:sp>
      </p:grpSp>
      <p:grpSp>
        <p:nvGrpSpPr>
          <p:cNvPr id="7" name="Group 6">
            <a:extLst>
              <a:ext uri="{FF2B5EF4-FFF2-40B4-BE49-F238E27FC236}">
                <a16:creationId xmlns:a16="http://schemas.microsoft.com/office/drawing/2014/main" id="{4A035372-7611-4673-9D2E-B1525216677F}"/>
              </a:ext>
            </a:extLst>
          </p:cNvPr>
          <p:cNvGrpSpPr/>
          <p:nvPr/>
        </p:nvGrpSpPr>
        <p:grpSpPr>
          <a:xfrm>
            <a:off x="3914409" y="1469772"/>
            <a:ext cx="3861388" cy="3887915"/>
            <a:chOff x="3914409" y="1469772"/>
            <a:chExt cx="3861388" cy="3887915"/>
          </a:xfrm>
        </p:grpSpPr>
        <p:graphicFrame>
          <p:nvGraphicFramePr>
            <p:cNvPr id="30" name="Chart 29">
              <a:extLst>
                <a:ext uri="{FF2B5EF4-FFF2-40B4-BE49-F238E27FC236}">
                  <a16:creationId xmlns:a16="http://schemas.microsoft.com/office/drawing/2014/main" id="{BD8A6E0C-39D3-4DF3-88F1-086D8D6C143B}"/>
                </a:ext>
              </a:extLst>
            </p:cNvPr>
            <p:cNvGraphicFramePr>
              <a:graphicFrameLocks/>
            </p:cNvGraphicFramePr>
            <p:nvPr>
              <p:extLst>
                <p:ext uri="{D42A27DB-BD31-4B8C-83A1-F6EECF244321}">
                  <p14:modId xmlns:p14="http://schemas.microsoft.com/office/powerpoint/2010/main" val="2235395975"/>
                </p:ext>
              </p:extLst>
            </p:nvPr>
          </p:nvGraphicFramePr>
          <p:xfrm>
            <a:off x="3914409" y="1500312"/>
            <a:ext cx="3861388" cy="3857375"/>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2D223EF6-87E2-4086-9C31-658DBE72DE2C}"/>
                </a:ext>
              </a:extLst>
            </p:cNvPr>
            <p:cNvSpPr/>
            <p:nvPr/>
          </p:nvSpPr>
          <p:spPr>
            <a:xfrm>
              <a:off x="4770653" y="1469772"/>
              <a:ext cx="2274277" cy="369332"/>
            </a:xfrm>
            <a:prstGeom prst="rect">
              <a:avLst/>
            </a:prstGeom>
          </p:spPr>
          <p:txBody>
            <a:bodyPr wrap="none">
              <a:spAutoFit/>
            </a:bodyPr>
            <a:lstStyle/>
            <a:p>
              <a:r>
                <a:rPr lang="en-US" dirty="0">
                  <a:latin typeface="Roboto"/>
                </a:rPr>
                <a:t>TENURED FACULTY </a:t>
              </a:r>
              <a:endParaRPr lang="en-US" dirty="0"/>
            </a:p>
          </p:txBody>
        </p:sp>
      </p:grpSp>
      <p:grpSp>
        <p:nvGrpSpPr>
          <p:cNvPr id="8" name="Group 7">
            <a:extLst>
              <a:ext uri="{FF2B5EF4-FFF2-40B4-BE49-F238E27FC236}">
                <a16:creationId xmlns:a16="http://schemas.microsoft.com/office/drawing/2014/main" id="{96CFD2FB-81DF-4246-8982-6E98A2E6EDC2}"/>
              </a:ext>
            </a:extLst>
          </p:cNvPr>
          <p:cNvGrpSpPr/>
          <p:nvPr/>
        </p:nvGrpSpPr>
        <p:grpSpPr>
          <a:xfrm>
            <a:off x="7918873" y="1278149"/>
            <a:ext cx="4146501" cy="5166110"/>
            <a:chOff x="7918873" y="1278149"/>
            <a:chExt cx="4146501" cy="5166110"/>
          </a:xfrm>
        </p:grpSpPr>
        <p:graphicFrame>
          <p:nvGraphicFramePr>
            <p:cNvPr id="28" name="Chart 27">
              <a:extLst>
                <a:ext uri="{FF2B5EF4-FFF2-40B4-BE49-F238E27FC236}">
                  <a16:creationId xmlns:a16="http://schemas.microsoft.com/office/drawing/2014/main" id="{E0E9F67D-4849-4A1A-948D-C857E9012643}"/>
                </a:ext>
              </a:extLst>
            </p:cNvPr>
            <p:cNvGraphicFramePr>
              <a:graphicFrameLocks/>
            </p:cNvGraphicFramePr>
            <p:nvPr>
              <p:extLst>
                <p:ext uri="{D42A27DB-BD31-4B8C-83A1-F6EECF244321}">
                  <p14:modId xmlns:p14="http://schemas.microsoft.com/office/powerpoint/2010/main" val="1906250400"/>
                </p:ext>
              </p:extLst>
            </p:nvPr>
          </p:nvGraphicFramePr>
          <p:xfrm>
            <a:off x="7918873" y="1278149"/>
            <a:ext cx="4146501" cy="5166110"/>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a:extLst>
                <a:ext uri="{FF2B5EF4-FFF2-40B4-BE49-F238E27FC236}">
                  <a16:creationId xmlns:a16="http://schemas.microsoft.com/office/drawing/2014/main" id="{5A7C9F56-7440-4C74-94DB-BE1DF35212D5}"/>
                </a:ext>
              </a:extLst>
            </p:cNvPr>
            <p:cNvSpPr/>
            <p:nvPr/>
          </p:nvSpPr>
          <p:spPr>
            <a:xfrm>
              <a:off x="8493706" y="1469772"/>
              <a:ext cx="2803268" cy="369332"/>
            </a:xfrm>
            <a:prstGeom prst="rect">
              <a:avLst/>
            </a:prstGeom>
          </p:spPr>
          <p:txBody>
            <a:bodyPr wrap="none">
              <a:spAutoFit/>
            </a:bodyPr>
            <a:lstStyle/>
            <a:p>
              <a:r>
                <a:rPr lang="en-US" dirty="0">
                  <a:solidFill>
                    <a:srgbClr val="000000"/>
                  </a:solidFill>
                  <a:latin typeface="Roboto" pitchFamily="2" charset="0"/>
                  <a:ea typeface="Roboto" pitchFamily="2" charset="0"/>
                </a:rPr>
                <a:t>NON-TENURED FACULTY</a:t>
              </a:r>
              <a:endParaRPr lang="en-US" dirty="0"/>
            </a:p>
          </p:txBody>
        </p:sp>
      </p:grpSp>
      <p:grpSp>
        <p:nvGrpSpPr>
          <p:cNvPr id="42" name="Group 41">
            <a:extLst>
              <a:ext uri="{FF2B5EF4-FFF2-40B4-BE49-F238E27FC236}">
                <a16:creationId xmlns:a16="http://schemas.microsoft.com/office/drawing/2014/main" id="{97AE2802-333D-4A20-BC56-707804617F12}"/>
              </a:ext>
            </a:extLst>
          </p:cNvPr>
          <p:cNvGrpSpPr/>
          <p:nvPr/>
        </p:nvGrpSpPr>
        <p:grpSpPr>
          <a:xfrm>
            <a:off x="1052062" y="6259076"/>
            <a:ext cx="9711458" cy="431445"/>
            <a:chOff x="282728" y="5949622"/>
            <a:chExt cx="9711458" cy="431445"/>
          </a:xfrm>
        </p:grpSpPr>
        <p:grpSp>
          <p:nvGrpSpPr>
            <p:cNvPr id="43" name="Group 42">
              <a:extLst>
                <a:ext uri="{FF2B5EF4-FFF2-40B4-BE49-F238E27FC236}">
                  <a16:creationId xmlns:a16="http://schemas.microsoft.com/office/drawing/2014/main" id="{13989EF5-CCC5-47BB-B5FE-2DAC28046774}"/>
                </a:ext>
              </a:extLst>
            </p:cNvPr>
            <p:cNvGrpSpPr/>
            <p:nvPr/>
          </p:nvGrpSpPr>
          <p:grpSpPr>
            <a:xfrm>
              <a:off x="282728" y="5980957"/>
              <a:ext cx="1472404" cy="400110"/>
              <a:chOff x="1273879" y="2601642"/>
              <a:chExt cx="1185591" cy="400110"/>
            </a:xfrm>
          </p:grpSpPr>
          <p:sp>
            <p:nvSpPr>
              <p:cNvPr id="59" name="Rectangle 58">
                <a:extLst>
                  <a:ext uri="{FF2B5EF4-FFF2-40B4-BE49-F238E27FC236}">
                    <a16:creationId xmlns:a16="http://schemas.microsoft.com/office/drawing/2014/main" id="{8777497A-04B4-4130-9C62-E1C333DF7B83}"/>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0" name="TextBox 59">
                <a:extLst>
                  <a:ext uri="{FF2B5EF4-FFF2-40B4-BE49-F238E27FC236}">
                    <a16:creationId xmlns:a16="http://schemas.microsoft.com/office/drawing/2014/main" id="{AF7FFB6F-6579-480D-884A-DC99045CBCE5}"/>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44" name="Group 43">
              <a:extLst>
                <a:ext uri="{FF2B5EF4-FFF2-40B4-BE49-F238E27FC236}">
                  <a16:creationId xmlns:a16="http://schemas.microsoft.com/office/drawing/2014/main" id="{38FD759B-575A-47BE-A864-410CE62687BF}"/>
                </a:ext>
              </a:extLst>
            </p:cNvPr>
            <p:cNvGrpSpPr/>
            <p:nvPr/>
          </p:nvGrpSpPr>
          <p:grpSpPr>
            <a:xfrm>
              <a:off x="1472160" y="5974869"/>
              <a:ext cx="1804181" cy="400110"/>
              <a:chOff x="391070" y="3180111"/>
              <a:chExt cx="1452740" cy="400110"/>
            </a:xfrm>
          </p:grpSpPr>
          <p:sp>
            <p:nvSpPr>
              <p:cNvPr id="57" name="Rectangle 56">
                <a:extLst>
                  <a:ext uri="{FF2B5EF4-FFF2-40B4-BE49-F238E27FC236}">
                    <a16:creationId xmlns:a16="http://schemas.microsoft.com/office/drawing/2014/main" id="{2E1BE93B-EAD6-4675-9900-B44B3E7EE6B9}"/>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F4BDC289-E600-44ED-9D9D-9F40E2B94D85}"/>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45" name="Group 44">
              <a:extLst>
                <a:ext uri="{FF2B5EF4-FFF2-40B4-BE49-F238E27FC236}">
                  <a16:creationId xmlns:a16="http://schemas.microsoft.com/office/drawing/2014/main" id="{C8193EC4-2903-4618-8F82-1B3D5D0A878D}"/>
                </a:ext>
              </a:extLst>
            </p:cNvPr>
            <p:cNvGrpSpPr/>
            <p:nvPr/>
          </p:nvGrpSpPr>
          <p:grpSpPr>
            <a:xfrm>
              <a:off x="2975232" y="5955586"/>
              <a:ext cx="2961820" cy="400110"/>
              <a:chOff x="-333729" y="3725558"/>
              <a:chExt cx="2384881" cy="400110"/>
            </a:xfrm>
          </p:grpSpPr>
          <p:sp>
            <p:nvSpPr>
              <p:cNvPr id="55" name="Rectangle 54">
                <a:extLst>
                  <a:ext uri="{FF2B5EF4-FFF2-40B4-BE49-F238E27FC236}">
                    <a16:creationId xmlns:a16="http://schemas.microsoft.com/office/drawing/2014/main" id="{F60684F8-BD56-47BB-B7A5-3437F758508B}"/>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8FBF2DE6-2F51-4389-A128-B863C74D2ACA}"/>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46" name="Group 45">
              <a:extLst>
                <a:ext uri="{FF2B5EF4-FFF2-40B4-BE49-F238E27FC236}">
                  <a16:creationId xmlns:a16="http://schemas.microsoft.com/office/drawing/2014/main" id="{654D8B33-0F49-46F0-BD26-944235B47AB7}"/>
                </a:ext>
              </a:extLst>
            </p:cNvPr>
            <p:cNvGrpSpPr/>
            <p:nvPr/>
          </p:nvGrpSpPr>
          <p:grpSpPr>
            <a:xfrm>
              <a:off x="5318049" y="5973505"/>
              <a:ext cx="1372986" cy="400110"/>
              <a:chOff x="-1316912" y="3489754"/>
              <a:chExt cx="1105539" cy="400110"/>
            </a:xfrm>
          </p:grpSpPr>
          <p:sp>
            <p:nvSpPr>
              <p:cNvPr id="53" name="Rectangle 52">
                <a:extLst>
                  <a:ext uri="{FF2B5EF4-FFF2-40B4-BE49-F238E27FC236}">
                    <a16:creationId xmlns:a16="http://schemas.microsoft.com/office/drawing/2014/main" id="{1E85B9D0-8620-4AA7-B93E-C8C20EF0238F}"/>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6F8BFA72-6902-44B4-A9A9-4B1399D0CFCF}"/>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47" name="Group 46">
              <a:extLst>
                <a:ext uri="{FF2B5EF4-FFF2-40B4-BE49-F238E27FC236}">
                  <a16:creationId xmlns:a16="http://schemas.microsoft.com/office/drawing/2014/main" id="{529D2B23-202C-46B9-9C43-17126FA4048E}"/>
                </a:ext>
              </a:extLst>
            </p:cNvPr>
            <p:cNvGrpSpPr/>
            <p:nvPr/>
          </p:nvGrpSpPr>
          <p:grpSpPr>
            <a:xfrm>
              <a:off x="6815610" y="5949622"/>
              <a:ext cx="1873375" cy="400110"/>
              <a:chOff x="-546199" y="4855652"/>
              <a:chExt cx="2155828" cy="400110"/>
            </a:xfrm>
          </p:grpSpPr>
          <p:sp>
            <p:nvSpPr>
              <p:cNvPr id="51" name="Rectangle 50">
                <a:extLst>
                  <a:ext uri="{FF2B5EF4-FFF2-40B4-BE49-F238E27FC236}">
                    <a16:creationId xmlns:a16="http://schemas.microsoft.com/office/drawing/2014/main" id="{DFCC4B19-6BFA-44FA-A9D6-60AC259BAA21}"/>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17CF40D6-8373-476B-A7F6-EB018B51D78B}"/>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48" name="Group 47">
              <a:extLst>
                <a:ext uri="{FF2B5EF4-FFF2-40B4-BE49-F238E27FC236}">
                  <a16:creationId xmlns:a16="http://schemas.microsoft.com/office/drawing/2014/main" id="{B29876F5-3394-443B-985D-4DD6BA57C168}"/>
                </a:ext>
              </a:extLst>
            </p:cNvPr>
            <p:cNvGrpSpPr/>
            <p:nvPr/>
          </p:nvGrpSpPr>
          <p:grpSpPr>
            <a:xfrm>
              <a:off x="8290671" y="5980957"/>
              <a:ext cx="1703515" cy="400110"/>
              <a:chOff x="-182157" y="5452800"/>
              <a:chExt cx="1371683" cy="400110"/>
            </a:xfrm>
          </p:grpSpPr>
          <p:sp>
            <p:nvSpPr>
              <p:cNvPr id="49" name="Rectangle 48">
                <a:extLst>
                  <a:ext uri="{FF2B5EF4-FFF2-40B4-BE49-F238E27FC236}">
                    <a16:creationId xmlns:a16="http://schemas.microsoft.com/office/drawing/2014/main" id="{32A2C659-BAAE-4E23-B7DF-32C37FD2F0E3}"/>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0" name="TextBox 49">
                <a:extLst>
                  <a:ext uri="{FF2B5EF4-FFF2-40B4-BE49-F238E27FC236}">
                    <a16:creationId xmlns:a16="http://schemas.microsoft.com/office/drawing/2014/main" id="{055D6E99-2285-4FA9-8C2C-C97EF1EADF28}"/>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29978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070F987-39AF-4231-87DF-D2F44D3C8465}"/>
              </a:ext>
            </a:extLst>
          </p:cNvPr>
          <p:cNvGrpSpPr/>
          <p:nvPr/>
        </p:nvGrpSpPr>
        <p:grpSpPr>
          <a:xfrm>
            <a:off x="225767" y="1982618"/>
            <a:ext cx="3739202" cy="3929468"/>
            <a:chOff x="241194" y="1744092"/>
            <a:chExt cx="3739202" cy="3929468"/>
          </a:xfrm>
        </p:grpSpPr>
        <p:graphicFrame>
          <p:nvGraphicFramePr>
            <p:cNvPr id="27" name="Chart 26">
              <a:extLst>
                <a:ext uri="{FF2B5EF4-FFF2-40B4-BE49-F238E27FC236}">
                  <a16:creationId xmlns:a16="http://schemas.microsoft.com/office/drawing/2014/main" id="{A39AE079-D464-4142-96D9-D6607AFB70EF}"/>
                </a:ext>
              </a:extLst>
            </p:cNvPr>
            <p:cNvGraphicFramePr>
              <a:graphicFrameLocks/>
            </p:cNvGraphicFramePr>
            <p:nvPr>
              <p:extLst>
                <p:ext uri="{D42A27DB-BD31-4B8C-83A1-F6EECF244321}">
                  <p14:modId xmlns:p14="http://schemas.microsoft.com/office/powerpoint/2010/main" val="1010577764"/>
                </p:ext>
              </p:extLst>
            </p:nvPr>
          </p:nvGraphicFramePr>
          <p:xfrm>
            <a:off x="241194" y="1964394"/>
            <a:ext cx="3739202" cy="370916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69D4BC0A-94D1-4E6F-9E5A-2630FF8D229E}"/>
                </a:ext>
              </a:extLst>
            </p:cNvPr>
            <p:cNvSpPr/>
            <p:nvPr/>
          </p:nvSpPr>
          <p:spPr>
            <a:xfrm>
              <a:off x="1241791" y="1744092"/>
              <a:ext cx="1886607" cy="400110"/>
            </a:xfrm>
            <a:prstGeom prst="rect">
              <a:avLst/>
            </a:prstGeom>
          </p:spPr>
          <p:txBody>
            <a:bodyPr wrap="none">
              <a:spAutoFit/>
            </a:bodyPr>
            <a:lstStyle/>
            <a:p>
              <a:r>
                <a:rPr lang="en-US" sz="2000" dirty="0">
                  <a:latin typeface="Roboto"/>
                </a:rPr>
                <a:t>ENROLLMENT </a:t>
              </a:r>
              <a:endParaRPr lang="en-US" sz="2000" dirty="0"/>
            </a:p>
          </p:txBody>
        </p:sp>
      </p:grpSp>
      <p:sp>
        <p:nvSpPr>
          <p:cNvPr id="2" name="Title 1">
            <a:extLst>
              <a:ext uri="{FF2B5EF4-FFF2-40B4-BE49-F238E27FC236}">
                <a16:creationId xmlns:a16="http://schemas.microsoft.com/office/drawing/2014/main" id="{AEEDB1B9-AF7E-44FB-B767-5E4A703BD8CA}"/>
              </a:ext>
            </a:extLst>
          </p:cNvPr>
          <p:cNvSpPr>
            <a:spLocks noGrp="1"/>
          </p:cNvSpPr>
          <p:nvPr>
            <p:ph type="title" idx="4294967295"/>
          </p:nvPr>
        </p:nvSpPr>
        <p:spPr>
          <a:xfrm>
            <a:off x="0" y="323684"/>
            <a:ext cx="12192000" cy="1089529"/>
          </a:xfrm>
        </p:spPr>
        <p:txBody>
          <a:bodyPr/>
          <a:lstStyle/>
          <a:p>
            <a:pPr algn="ctr"/>
            <a:r>
              <a:rPr lang="en-US" b="1" spc="0" dirty="0">
                <a:latin typeface="Roboto"/>
              </a:rPr>
              <a:t>California Community College</a:t>
            </a:r>
            <a:br>
              <a:rPr lang="en-US" b="1" spc="0" dirty="0">
                <a:latin typeface="Roboto"/>
              </a:rPr>
            </a:br>
            <a:r>
              <a:rPr lang="en-US" b="1" spc="0" dirty="0">
                <a:latin typeface="Roboto"/>
              </a:rPr>
              <a:t>Campus Demographics </a:t>
            </a:r>
          </a:p>
        </p:txBody>
      </p:sp>
      <p:grpSp>
        <p:nvGrpSpPr>
          <p:cNvPr id="6" name="Group 5">
            <a:extLst>
              <a:ext uri="{FF2B5EF4-FFF2-40B4-BE49-F238E27FC236}">
                <a16:creationId xmlns:a16="http://schemas.microsoft.com/office/drawing/2014/main" id="{DFF20684-DE5A-44CD-AB7D-E0528570F073}"/>
              </a:ext>
            </a:extLst>
          </p:cNvPr>
          <p:cNvGrpSpPr/>
          <p:nvPr/>
        </p:nvGrpSpPr>
        <p:grpSpPr>
          <a:xfrm>
            <a:off x="7955459" y="1943833"/>
            <a:ext cx="3875667" cy="4279518"/>
            <a:chOff x="7858220" y="1744092"/>
            <a:chExt cx="3875667" cy="4279518"/>
          </a:xfrm>
        </p:grpSpPr>
        <p:graphicFrame>
          <p:nvGraphicFramePr>
            <p:cNvPr id="42" name="Chart 41">
              <a:extLst>
                <a:ext uri="{FF2B5EF4-FFF2-40B4-BE49-F238E27FC236}">
                  <a16:creationId xmlns:a16="http://schemas.microsoft.com/office/drawing/2014/main" id="{FD8C0639-B460-42C4-9123-BE5F3C0CBA4C}"/>
                </a:ext>
              </a:extLst>
            </p:cNvPr>
            <p:cNvGraphicFramePr>
              <a:graphicFrameLocks/>
            </p:cNvGraphicFramePr>
            <p:nvPr>
              <p:extLst>
                <p:ext uri="{D42A27DB-BD31-4B8C-83A1-F6EECF244321}">
                  <p14:modId xmlns:p14="http://schemas.microsoft.com/office/powerpoint/2010/main" val="2788699003"/>
                </p:ext>
              </p:extLst>
            </p:nvPr>
          </p:nvGraphicFramePr>
          <p:xfrm>
            <a:off x="7858220" y="1790844"/>
            <a:ext cx="3875667" cy="423276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5A7C9F56-7440-4C74-94DB-BE1DF35212D5}"/>
                </a:ext>
              </a:extLst>
            </p:cNvPr>
            <p:cNvSpPr/>
            <p:nvPr/>
          </p:nvSpPr>
          <p:spPr>
            <a:xfrm>
              <a:off x="8570332" y="1744092"/>
              <a:ext cx="2634054" cy="400110"/>
            </a:xfrm>
            <a:prstGeom prst="rect">
              <a:avLst/>
            </a:prstGeom>
          </p:spPr>
          <p:txBody>
            <a:bodyPr wrap="none">
              <a:spAutoFit/>
            </a:bodyPr>
            <a:lstStyle/>
            <a:p>
              <a:r>
                <a:rPr lang="en-US" sz="2000" dirty="0">
                  <a:solidFill>
                    <a:srgbClr val="000000"/>
                  </a:solidFill>
                  <a:latin typeface="Roboto" pitchFamily="2" charset="0"/>
                  <a:ea typeface="Roboto" pitchFamily="2" charset="0"/>
                </a:rPr>
                <a:t>SENIOR LEADERSHIP</a:t>
              </a:r>
              <a:endParaRPr lang="en-US" sz="2000" dirty="0"/>
            </a:p>
          </p:txBody>
        </p:sp>
      </p:grpSp>
      <p:grpSp>
        <p:nvGrpSpPr>
          <p:cNvPr id="8" name="Group 7">
            <a:extLst>
              <a:ext uri="{FF2B5EF4-FFF2-40B4-BE49-F238E27FC236}">
                <a16:creationId xmlns:a16="http://schemas.microsoft.com/office/drawing/2014/main" id="{09DDB50F-A495-4284-AFD2-897ADA6EE673}"/>
              </a:ext>
            </a:extLst>
          </p:cNvPr>
          <p:cNvGrpSpPr/>
          <p:nvPr/>
        </p:nvGrpSpPr>
        <p:grpSpPr>
          <a:xfrm>
            <a:off x="4147580" y="1627888"/>
            <a:ext cx="3875667" cy="4801980"/>
            <a:chOff x="4165164" y="1425672"/>
            <a:chExt cx="3875667" cy="4801980"/>
          </a:xfrm>
        </p:grpSpPr>
        <p:graphicFrame>
          <p:nvGraphicFramePr>
            <p:cNvPr id="29" name="Chart 28">
              <a:extLst>
                <a:ext uri="{FF2B5EF4-FFF2-40B4-BE49-F238E27FC236}">
                  <a16:creationId xmlns:a16="http://schemas.microsoft.com/office/drawing/2014/main" id="{429DCF5D-5FE5-4347-A349-6079DA591887}"/>
                </a:ext>
              </a:extLst>
            </p:cNvPr>
            <p:cNvGraphicFramePr>
              <a:graphicFrameLocks/>
            </p:cNvGraphicFramePr>
            <p:nvPr>
              <p:extLst>
                <p:ext uri="{D42A27DB-BD31-4B8C-83A1-F6EECF244321}">
                  <p14:modId xmlns:p14="http://schemas.microsoft.com/office/powerpoint/2010/main" val="2432085756"/>
                </p:ext>
              </p:extLst>
            </p:nvPr>
          </p:nvGraphicFramePr>
          <p:xfrm>
            <a:off x="4165164" y="1425672"/>
            <a:ext cx="3875667" cy="480198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2D223EF6-87E2-4086-9C31-658DBE72DE2C}"/>
                </a:ext>
              </a:extLst>
            </p:cNvPr>
            <p:cNvSpPr/>
            <p:nvPr/>
          </p:nvSpPr>
          <p:spPr>
            <a:xfrm>
              <a:off x="4168877" y="1744092"/>
              <a:ext cx="3689343" cy="400110"/>
            </a:xfrm>
            <a:prstGeom prst="rect">
              <a:avLst/>
            </a:prstGeom>
          </p:spPr>
          <p:txBody>
            <a:bodyPr wrap="none">
              <a:spAutoFit/>
            </a:bodyPr>
            <a:lstStyle/>
            <a:p>
              <a:r>
                <a:rPr lang="en-US" sz="2000" dirty="0">
                  <a:latin typeface="Roboto"/>
                </a:rPr>
                <a:t>CAMPUS ACADEMIC SENATES</a:t>
              </a:r>
              <a:endParaRPr lang="en-US" sz="2000" dirty="0"/>
            </a:p>
          </p:txBody>
        </p:sp>
      </p:grpSp>
      <p:grpSp>
        <p:nvGrpSpPr>
          <p:cNvPr id="43" name="Group 42">
            <a:extLst>
              <a:ext uri="{FF2B5EF4-FFF2-40B4-BE49-F238E27FC236}">
                <a16:creationId xmlns:a16="http://schemas.microsoft.com/office/drawing/2014/main" id="{3973FCBF-529C-4B68-BC30-B438BCB951FE}"/>
              </a:ext>
            </a:extLst>
          </p:cNvPr>
          <p:cNvGrpSpPr/>
          <p:nvPr/>
        </p:nvGrpSpPr>
        <p:grpSpPr>
          <a:xfrm>
            <a:off x="1240271" y="6224741"/>
            <a:ext cx="9711458" cy="431445"/>
            <a:chOff x="282728" y="5949622"/>
            <a:chExt cx="9711458" cy="431445"/>
          </a:xfrm>
        </p:grpSpPr>
        <p:grpSp>
          <p:nvGrpSpPr>
            <p:cNvPr id="44" name="Group 43">
              <a:extLst>
                <a:ext uri="{FF2B5EF4-FFF2-40B4-BE49-F238E27FC236}">
                  <a16:creationId xmlns:a16="http://schemas.microsoft.com/office/drawing/2014/main" id="{9A7A07FF-B7BA-470A-AD1C-1CDA36815583}"/>
                </a:ext>
              </a:extLst>
            </p:cNvPr>
            <p:cNvGrpSpPr/>
            <p:nvPr/>
          </p:nvGrpSpPr>
          <p:grpSpPr>
            <a:xfrm>
              <a:off x="282728" y="5980957"/>
              <a:ext cx="1472404" cy="400110"/>
              <a:chOff x="1273879" y="2601642"/>
              <a:chExt cx="1185591" cy="400110"/>
            </a:xfrm>
          </p:grpSpPr>
          <p:sp>
            <p:nvSpPr>
              <p:cNvPr id="60" name="Rectangle 59">
                <a:extLst>
                  <a:ext uri="{FF2B5EF4-FFF2-40B4-BE49-F238E27FC236}">
                    <a16:creationId xmlns:a16="http://schemas.microsoft.com/office/drawing/2014/main" id="{640AF291-7E68-4EF1-B16C-C05B6AFD8763}"/>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9" name="TextBox 68">
                <a:extLst>
                  <a:ext uri="{FF2B5EF4-FFF2-40B4-BE49-F238E27FC236}">
                    <a16:creationId xmlns:a16="http://schemas.microsoft.com/office/drawing/2014/main" id="{12DBB8A3-A9E9-4368-8E9E-F61461A79308}"/>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45" name="Group 44">
              <a:extLst>
                <a:ext uri="{FF2B5EF4-FFF2-40B4-BE49-F238E27FC236}">
                  <a16:creationId xmlns:a16="http://schemas.microsoft.com/office/drawing/2014/main" id="{1FAD0456-771D-4460-8799-33CE8A24BC10}"/>
                </a:ext>
              </a:extLst>
            </p:cNvPr>
            <p:cNvGrpSpPr/>
            <p:nvPr/>
          </p:nvGrpSpPr>
          <p:grpSpPr>
            <a:xfrm>
              <a:off x="1472160" y="5974869"/>
              <a:ext cx="1804181" cy="400110"/>
              <a:chOff x="391070" y="3180111"/>
              <a:chExt cx="1452740" cy="400110"/>
            </a:xfrm>
          </p:grpSpPr>
          <p:sp>
            <p:nvSpPr>
              <p:cNvPr id="58" name="Rectangle 57">
                <a:extLst>
                  <a:ext uri="{FF2B5EF4-FFF2-40B4-BE49-F238E27FC236}">
                    <a16:creationId xmlns:a16="http://schemas.microsoft.com/office/drawing/2014/main" id="{82107291-1C92-4CEE-A2EC-3CA8F4B81B62}"/>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223248C4-E8C2-4174-964C-131D56D8AA22}"/>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46" name="Group 45">
              <a:extLst>
                <a:ext uri="{FF2B5EF4-FFF2-40B4-BE49-F238E27FC236}">
                  <a16:creationId xmlns:a16="http://schemas.microsoft.com/office/drawing/2014/main" id="{7DC2B649-884D-4C31-93FA-06D1D01F07E3}"/>
                </a:ext>
              </a:extLst>
            </p:cNvPr>
            <p:cNvGrpSpPr/>
            <p:nvPr/>
          </p:nvGrpSpPr>
          <p:grpSpPr>
            <a:xfrm>
              <a:off x="2975232" y="5955586"/>
              <a:ext cx="2961820" cy="400110"/>
              <a:chOff x="-333729" y="3725558"/>
              <a:chExt cx="2384881" cy="400110"/>
            </a:xfrm>
          </p:grpSpPr>
          <p:sp>
            <p:nvSpPr>
              <p:cNvPr id="56" name="Rectangle 55">
                <a:extLst>
                  <a:ext uri="{FF2B5EF4-FFF2-40B4-BE49-F238E27FC236}">
                    <a16:creationId xmlns:a16="http://schemas.microsoft.com/office/drawing/2014/main" id="{5488A946-CC2E-4819-9A20-ED612D012B91}"/>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62F7368E-0FC3-44C1-A4D5-8F8BAF0290DA}"/>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47" name="Group 46">
              <a:extLst>
                <a:ext uri="{FF2B5EF4-FFF2-40B4-BE49-F238E27FC236}">
                  <a16:creationId xmlns:a16="http://schemas.microsoft.com/office/drawing/2014/main" id="{24D483A5-F05F-472B-A36F-54E15BB2292D}"/>
                </a:ext>
              </a:extLst>
            </p:cNvPr>
            <p:cNvGrpSpPr/>
            <p:nvPr/>
          </p:nvGrpSpPr>
          <p:grpSpPr>
            <a:xfrm>
              <a:off x="5318049" y="5973505"/>
              <a:ext cx="1372986" cy="400110"/>
              <a:chOff x="-1316912" y="3489754"/>
              <a:chExt cx="1105539" cy="400110"/>
            </a:xfrm>
          </p:grpSpPr>
          <p:sp>
            <p:nvSpPr>
              <p:cNvPr id="54" name="Rectangle 53">
                <a:extLst>
                  <a:ext uri="{FF2B5EF4-FFF2-40B4-BE49-F238E27FC236}">
                    <a16:creationId xmlns:a16="http://schemas.microsoft.com/office/drawing/2014/main" id="{01C23D91-2956-47FB-ACDE-53486CB605BC}"/>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5" name="TextBox 54">
                <a:extLst>
                  <a:ext uri="{FF2B5EF4-FFF2-40B4-BE49-F238E27FC236}">
                    <a16:creationId xmlns:a16="http://schemas.microsoft.com/office/drawing/2014/main" id="{6CCD309B-57A0-4E3A-89C3-ECAB428E08D1}"/>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48" name="Group 47">
              <a:extLst>
                <a:ext uri="{FF2B5EF4-FFF2-40B4-BE49-F238E27FC236}">
                  <a16:creationId xmlns:a16="http://schemas.microsoft.com/office/drawing/2014/main" id="{B40565E6-578A-4CCE-86A1-0F87FE615C12}"/>
                </a:ext>
              </a:extLst>
            </p:cNvPr>
            <p:cNvGrpSpPr/>
            <p:nvPr/>
          </p:nvGrpSpPr>
          <p:grpSpPr>
            <a:xfrm>
              <a:off x="6815610" y="5949622"/>
              <a:ext cx="1873375" cy="400110"/>
              <a:chOff x="-546199" y="4855652"/>
              <a:chExt cx="2155828" cy="400110"/>
            </a:xfrm>
          </p:grpSpPr>
          <p:sp>
            <p:nvSpPr>
              <p:cNvPr id="52" name="Rectangle 51">
                <a:extLst>
                  <a:ext uri="{FF2B5EF4-FFF2-40B4-BE49-F238E27FC236}">
                    <a16:creationId xmlns:a16="http://schemas.microsoft.com/office/drawing/2014/main" id="{17F77931-3DFE-431B-9228-387F3B903D35}"/>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17933BE3-8BF9-419F-8C21-C5DB27E54B57}"/>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49" name="Group 48">
              <a:extLst>
                <a:ext uri="{FF2B5EF4-FFF2-40B4-BE49-F238E27FC236}">
                  <a16:creationId xmlns:a16="http://schemas.microsoft.com/office/drawing/2014/main" id="{6D6A5C7C-D1D4-4CC9-A411-9FF7BE9352DF}"/>
                </a:ext>
              </a:extLst>
            </p:cNvPr>
            <p:cNvGrpSpPr/>
            <p:nvPr/>
          </p:nvGrpSpPr>
          <p:grpSpPr>
            <a:xfrm>
              <a:off x="8290671" y="5980957"/>
              <a:ext cx="1703515" cy="400110"/>
              <a:chOff x="-182157" y="5452800"/>
              <a:chExt cx="1371683" cy="400110"/>
            </a:xfrm>
          </p:grpSpPr>
          <p:sp>
            <p:nvSpPr>
              <p:cNvPr id="50" name="Rectangle 49">
                <a:extLst>
                  <a:ext uri="{FF2B5EF4-FFF2-40B4-BE49-F238E27FC236}">
                    <a16:creationId xmlns:a16="http://schemas.microsoft.com/office/drawing/2014/main" id="{600DA14E-B4E4-4EDF-98A7-13F7511F0E36}"/>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AE48D18E-B510-4D70-90A5-89613A38EDB7}"/>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189106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EC710B-9D65-410F-9097-D85D881D4798}"/>
              </a:ext>
            </a:extLst>
          </p:cNvPr>
          <p:cNvSpPr txBox="1">
            <a:spLocks/>
          </p:cNvSpPr>
          <p:nvPr/>
        </p:nvSpPr>
        <p:spPr>
          <a:xfrm>
            <a:off x="0" y="323684"/>
            <a:ext cx="12192000" cy="1089529"/>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b="1" spc="0" dirty="0">
                <a:latin typeface="Roboto"/>
              </a:rPr>
              <a:t>California Community College </a:t>
            </a:r>
          </a:p>
          <a:p>
            <a:pPr algn="ctr"/>
            <a:r>
              <a:rPr lang="en-US" b="1" spc="0" dirty="0">
                <a:latin typeface="Roboto"/>
              </a:rPr>
              <a:t>System Demographics </a:t>
            </a:r>
          </a:p>
        </p:txBody>
      </p:sp>
      <p:graphicFrame>
        <p:nvGraphicFramePr>
          <p:cNvPr id="7" name="Chart 6">
            <a:extLst>
              <a:ext uri="{FF2B5EF4-FFF2-40B4-BE49-F238E27FC236}">
                <a16:creationId xmlns:a16="http://schemas.microsoft.com/office/drawing/2014/main" id="{AEEA185B-E915-4C6E-B37F-FC3DB3E61321}"/>
              </a:ext>
            </a:extLst>
          </p:cNvPr>
          <p:cNvGraphicFramePr>
            <a:graphicFrameLocks/>
          </p:cNvGraphicFramePr>
          <p:nvPr>
            <p:extLst>
              <p:ext uri="{D42A27DB-BD31-4B8C-83A1-F6EECF244321}">
                <p14:modId xmlns:p14="http://schemas.microsoft.com/office/powerpoint/2010/main" val="2131879307"/>
              </p:ext>
            </p:extLst>
          </p:nvPr>
        </p:nvGraphicFramePr>
        <p:xfrm>
          <a:off x="-27789" y="1384421"/>
          <a:ext cx="4288587" cy="4309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1BCBDB9A-D94B-460A-B519-21A490F2483B}"/>
              </a:ext>
            </a:extLst>
          </p:cNvPr>
          <p:cNvGraphicFramePr>
            <a:graphicFrameLocks/>
          </p:cNvGraphicFramePr>
          <p:nvPr>
            <p:extLst>
              <p:ext uri="{D42A27DB-BD31-4B8C-83A1-F6EECF244321}">
                <p14:modId xmlns:p14="http://schemas.microsoft.com/office/powerpoint/2010/main" val="2019883818"/>
              </p:ext>
            </p:extLst>
          </p:nvPr>
        </p:nvGraphicFramePr>
        <p:xfrm>
          <a:off x="3778071" y="999807"/>
          <a:ext cx="4027323" cy="5005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15C3B1D-5FD3-4283-BFDF-92B180023E75}"/>
              </a:ext>
            </a:extLst>
          </p:cNvPr>
          <p:cNvGraphicFramePr>
            <a:graphicFrameLocks/>
          </p:cNvGraphicFramePr>
          <p:nvPr>
            <p:extLst>
              <p:ext uri="{D42A27DB-BD31-4B8C-83A1-F6EECF244321}">
                <p14:modId xmlns:p14="http://schemas.microsoft.com/office/powerpoint/2010/main" val="1866062794"/>
              </p:ext>
            </p:extLst>
          </p:nvPr>
        </p:nvGraphicFramePr>
        <p:xfrm>
          <a:off x="7588556" y="975479"/>
          <a:ext cx="4022698" cy="5029395"/>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a:extLst>
              <a:ext uri="{FF2B5EF4-FFF2-40B4-BE49-F238E27FC236}">
                <a16:creationId xmlns:a16="http://schemas.microsoft.com/office/drawing/2014/main" id="{9A2A47E1-4BD8-42BA-A612-1591C0D0F1EF}"/>
              </a:ext>
            </a:extLst>
          </p:cNvPr>
          <p:cNvGrpSpPr/>
          <p:nvPr/>
        </p:nvGrpSpPr>
        <p:grpSpPr>
          <a:xfrm>
            <a:off x="1154813" y="6249552"/>
            <a:ext cx="9711458" cy="431445"/>
            <a:chOff x="282728" y="5949622"/>
            <a:chExt cx="9711458" cy="431445"/>
          </a:xfrm>
        </p:grpSpPr>
        <p:grpSp>
          <p:nvGrpSpPr>
            <p:cNvPr id="30" name="Group 29">
              <a:extLst>
                <a:ext uri="{FF2B5EF4-FFF2-40B4-BE49-F238E27FC236}">
                  <a16:creationId xmlns:a16="http://schemas.microsoft.com/office/drawing/2014/main" id="{72BAEA82-FAF1-41F6-96DF-8C0CF4BECA40}"/>
                </a:ext>
              </a:extLst>
            </p:cNvPr>
            <p:cNvGrpSpPr/>
            <p:nvPr/>
          </p:nvGrpSpPr>
          <p:grpSpPr>
            <a:xfrm>
              <a:off x="282728" y="5980957"/>
              <a:ext cx="1472404" cy="400110"/>
              <a:chOff x="1273879" y="2601642"/>
              <a:chExt cx="1185591" cy="400110"/>
            </a:xfrm>
          </p:grpSpPr>
          <p:sp>
            <p:nvSpPr>
              <p:cNvPr id="46" name="Rectangle 45">
                <a:extLst>
                  <a:ext uri="{FF2B5EF4-FFF2-40B4-BE49-F238E27FC236}">
                    <a16:creationId xmlns:a16="http://schemas.microsoft.com/office/drawing/2014/main" id="{E2BD93D4-5A4E-4C2D-8074-015995C23714}"/>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DFB4EB0E-6294-4620-8E6A-5B3C28935A66}"/>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31" name="Group 30">
              <a:extLst>
                <a:ext uri="{FF2B5EF4-FFF2-40B4-BE49-F238E27FC236}">
                  <a16:creationId xmlns:a16="http://schemas.microsoft.com/office/drawing/2014/main" id="{41A484F0-5773-4CA3-8988-644BE3F20AE5}"/>
                </a:ext>
              </a:extLst>
            </p:cNvPr>
            <p:cNvGrpSpPr/>
            <p:nvPr/>
          </p:nvGrpSpPr>
          <p:grpSpPr>
            <a:xfrm>
              <a:off x="1472160" y="5974869"/>
              <a:ext cx="1804181" cy="400110"/>
              <a:chOff x="391070" y="3180111"/>
              <a:chExt cx="1452740" cy="400110"/>
            </a:xfrm>
          </p:grpSpPr>
          <p:sp>
            <p:nvSpPr>
              <p:cNvPr id="44" name="Rectangle 43">
                <a:extLst>
                  <a:ext uri="{FF2B5EF4-FFF2-40B4-BE49-F238E27FC236}">
                    <a16:creationId xmlns:a16="http://schemas.microsoft.com/office/drawing/2014/main" id="{D121D724-03F9-4BA9-9978-1F36ADDC4C8B}"/>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4AF5E3ED-0B49-474B-94D3-A770A1C37088}"/>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32" name="Group 31">
              <a:extLst>
                <a:ext uri="{FF2B5EF4-FFF2-40B4-BE49-F238E27FC236}">
                  <a16:creationId xmlns:a16="http://schemas.microsoft.com/office/drawing/2014/main" id="{B4A98959-DB47-4998-B0CA-F53DE683A693}"/>
                </a:ext>
              </a:extLst>
            </p:cNvPr>
            <p:cNvGrpSpPr/>
            <p:nvPr/>
          </p:nvGrpSpPr>
          <p:grpSpPr>
            <a:xfrm>
              <a:off x="2975232" y="5955586"/>
              <a:ext cx="2961820" cy="400110"/>
              <a:chOff x="-333729" y="3725558"/>
              <a:chExt cx="2384881" cy="400110"/>
            </a:xfrm>
          </p:grpSpPr>
          <p:sp>
            <p:nvSpPr>
              <p:cNvPr id="42" name="Rectangle 41">
                <a:extLst>
                  <a:ext uri="{FF2B5EF4-FFF2-40B4-BE49-F238E27FC236}">
                    <a16:creationId xmlns:a16="http://schemas.microsoft.com/office/drawing/2014/main" id="{C485102F-4966-4402-AEF6-C07715FE12EC}"/>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0CCCA3B0-BE82-4D0F-882C-FB966FCAB255}"/>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33" name="Group 32">
              <a:extLst>
                <a:ext uri="{FF2B5EF4-FFF2-40B4-BE49-F238E27FC236}">
                  <a16:creationId xmlns:a16="http://schemas.microsoft.com/office/drawing/2014/main" id="{C47A8F8A-DCF7-446A-BEC6-855FCBC2252F}"/>
                </a:ext>
              </a:extLst>
            </p:cNvPr>
            <p:cNvGrpSpPr/>
            <p:nvPr/>
          </p:nvGrpSpPr>
          <p:grpSpPr>
            <a:xfrm>
              <a:off x="5318049" y="5973505"/>
              <a:ext cx="1372986" cy="400110"/>
              <a:chOff x="-1316912" y="3489754"/>
              <a:chExt cx="1105539" cy="400110"/>
            </a:xfrm>
          </p:grpSpPr>
          <p:sp>
            <p:nvSpPr>
              <p:cNvPr id="40" name="Rectangle 39">
                <a:extLst>
                  <a:ext uri="{FF2B5EF4-FFF2-40B4-BE49-F238E27FC236}">
                    <a16:creationId xmlns:a16="http://schemas.microsoft.com/office/drawing/2014/main" id="{189DA990-1613-4D4B-9C45-307B096D31EB}"/>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957BB6B7-8F00-4DEF-9403-883DE1ADEFCA}"/>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34" name="Group 33">
              <a:extLst>
                <a:ext uri="{FF2B5EF4-FFF2-40B4-BE49-F238E27FC236}">
                  <a16:creationId xmlns:a16="http://schemas.microsoft.com/office/drawing/2014/main" id="{81650DD9-A216-4688-8C6A-6FE27642102D}"/>
                </a:ext>
              </a:extLst>
            </p:cNvPr>
            <p:cNvGrpSpPr/>
            <p:nvPr/>
          </p:nvGrpSpPr>
          <p:grpSpPr>
            <a:xfrm>
              <a:off x="6815610" y="5949622"/>
              <a:ext cx="1873375" cy="400110"/>
              <a:chOff x="-546199" y="4855652"/>
              <a:chExt cx="2155828" cy="400110"/>
            </a:xfrm>
          </p:grpSpPr>
          <p:sp>
            <p:nvSpPr>
              <p:cNvPr id="38" name="Rectangle 37">
                <a:extLst>
                  <a:ext uri="{FF2B5EF4-FFF2-40B4-BE49-F238E27FC236}">
                    <a16:creationId xmlns:a16="http://schemas.microsoft.com/office/drawing/2014/main" id="{0D0B2343-2514-45F6-AAAD-EC7BFADE54EA}"/>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FFBFB8EF-B180-48AC-9073-CEDCDFB5DE49}"/>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35" name="Group 34">
              <a:extLst>
                <a:ext uri="{FF2B5EF4-FFF2-40B4-BE49-F238E27FC236}">
                  <a16:creationId xmlns:a16="http://schemas.microsoft.com/office/drawing/2014/main" id="{E75BBD61-9436-4241-A073-F75D7F7DE0E0}"/>
                </a:ext>
              </a:extLst>
            </p:cNvPr>
            <p:cNvGrpSpPr/>
            <p:nvPr/>
          </p:nvGrpSpPr>
          <p:grpSpPr>
            <a:xfrm>
              <a:off x="8290671" y="5980957"/>
              <a:ext cx="1703515" cy="400110"/>
              <a:chOff x="-182157" y="5452800"/>
              <a:chExt cx="1371683" cy="400110"/>
            </a:xfrm>
          </p:grpSpPr>
          <p:sp>
            <p:nvSpPr>
              <p:cNvPr id="36" name="Rectangle 35">
                <a:extLst>
                  <a:ext uri="{FF2B5EF4-FFF2-40B4-BE49-F238E27FC236}">
                    <a16:creationId xmlns:a16="http://schemas.microsoft.com/office/drawing/2014/main" id="{620CF800-C0CC-4EEA-9066-797B0ED38C41}"/>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9767E2FF-93CA-454F-B9F1-E6B54D9334EF}"/>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spTree>
    <p:extLst>
      <p:ext uri="{BB962C8B-B14F-4D97-AF65-F5344CB8AC3E}">
        <p14:creationId xmlns:p14="http://schemas.microsoft.com/office/powerpoint/2010/main" val="34566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B8C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2E051-1255-4FA8-90C4-2930739A5CDC}"/>
              </a:ext>
            </a:extLst>
          </p:cNvPr>
          <p:cNvPicPr>
            <a:picLocks noChangeAspect="1"/>
          </p:cNvPicPr>
          <p:nvPr/>
        </p:nvPicPr>
        <p:blipFill>
          <a:blip r:embed="rId3"/>
          <a:stretch>
            <a:fillRect/>
          </a:stretch>
        </p:blipFill>
        <p:spPr>
          <a:xfrm>
            <a:off x="1517650" y="0"/>
            <a:ext cx="9156700" cy="6867525"/>
          </a:xfrm>
          <a:prstGeom prst="rect">
            <a:avLst/>
          </a:prstGeom>
        </p:spPr>
      </p:pic>
      <p:sp>
        <p:nvSpPr>
          <p:cNvPr id="4" name="TextBox 3">
            <a:extLst>
              <a:ext uri="{FF2B5EF4-FFF2-40B4-BE49-F238E27FC236}">
                <a16:creationId xmlns:a16="http://schemas.microsoft.com/office/drawing/2014/main" id="{A892BAF1-2EB3-4E99-8A55-1F5DF49FC9EC}"/>
              </a:ext>
            </a:extLst>
          </p:cNvPr>
          <p:cNvSpPr txBox="1"/>
          <p:nvPr/>
        </p:nvSpPr>
        <p:spPr>
          <a:xfrm>
            <a:off x="408491" y="5539336"/>
            <a:ext cx="111567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BRIGHT SPOTS</a:t>
            </a:r>
            <a:endParaRPr kumimoji="0" lang="en-US" sz="5400" b="1" i="0" u="none" strike="noStrike" kern="1200" cap="none" spc="0" normalizeH="0" baseline="0" noProof="0" dirty="0">
              <a:ln>
                <a:noFill/>
              </a:ln>
              <a:solidFill>
                <a:srgbClr val="000000"/>
              </a:solidFill>
              <a:effectLst/>
              <a:uLnTx/>
              <a:uFillTx/>
              <a:latin typeface="Roboto" pitchFamily="2" charset="0"/>
              <a:ea typeface="Roboto" pitchFamily="2" charset="0"/>
              <a:cs typeface="+mn-cs"/>
            </a:endParaRPr>
          </a:p>
        </p:txBody>
      </p:sp>
      <p:sp>
        <p:nvSpPr>
          <p:cNvPr id="5" name="TextBox 4">
            <a:extLst>
              <a:ext uri="{FF2B5EF4-FFF2-40B4-BE49-F238E27FC236}">
                <a16:creationId xmlns:a16="http://schemas.microsoft.com/office/drawing/2014/main" id="{579A9E24-7C2A-43CD-9232-31A1B1722F53}"/>
              </a:ext>
            </a:extLst>
          </p:cNvPr>
          <p:cNvSpPr txBox="1"/>
          <p:nvPr/>
        </p:nvSpPr>
        <p:spPr>
          <a:xfrm>
            <a:off x="236103" y="6361431"/>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Regular"/>
                <a:ea typeface="Roboto Lt" pitchFamily="2" charset="0"/>
                <a:cs typeface="Roboto Regular"/>
              </a:rPr>
              <a:t>#LeftOut</a:t>
            </a:r>
          </a:p>
        </p:txBody>
      </p:sp>
      <p:sp>
        <p:nvSpPr>
          <p:cNvPr id="6" name="TextBox 5">
            <a:extLst>
              <a:ext uri="{FF2B5EF4-FFF2-40B4-BE49-F238E27FC236}">
                <a16:creationId xmlns:a16="http://schemas.microsoft.com/office/drawing/2014/main" id="{E6E12A50-2C94-4522-8C83-7AF761BCA30F}"/>
              </a:ext>
            </a:extLst>
          </p:cNvPr>
          <p:cNvSpPr txBox="1"/>
          <p:nvPr/>
        </p:nvSpPr>
        <p:spPr>
          <a:xfrm>
            <a:off x="10047992" y="6361431"/>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2385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B8CD">
            <a:alpha val="52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8BBE8E-BD9D-49CB-8DAB-27F2DF642E11}"/>
              </a:ext>
            </a:extLst>
          </p:cNvPr>
          <p:cNvSpPr txBox="1"/>
          <p:nvPr/>
        </p:nvSpPr>
        <p:spPr>
          <a:xfrm>
            <a:off x="968477" y="962378"/>
            <a:ext cx="100584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srgbClr val="000000"/>
                </a:solidFill>
                <a:effectLst/>
                <a:uLnTx/>
                <a:uFillTx/>
                <a:latin typeface="Roboto"/>
                <a:ea typeface="+mn-ea"/>
                <a:cs typeface="+mn-cs"/>
              </a:rPr>
              <a:t>Between 2012-2016, the CSU and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srgbClr val="000000"/>
                </a:solidFill>
                <a:effectLst/>
                <a:uLnTx/>
                <a:uFillTx/>
                <a:latin typeface="Roboto"/>
                <a:ea typeface="+mn-ea"/>
                <a:cs typeface="+mn-cs"/>
              </a:rPr>
              <a:t>UC awarded a combined </a:t>
            </a:r>
            <a:r>
              <a:rPr kumimoji="0" lang="en-US" sz="4000" b="1" i="0" u="none" strike="noStrike" kern="1200" cap="small" spc="0" normalizeH="0" baseline="0" noProof="0" dirty="0">
                <a:ln>
                  <a:noFill/>
                </a:ln>
                <a:solidFill>
                  <a:srgbClr val="000000"/>
                </a:solidFill>
                <a:effectLst/>
                <a:uLnTx/>
                <a:uFillTx/>
                <a:latin typeface="Roboto"/>
                <a:ea typeface="+mn-ea"/>
                <a:cs typeface="+mn-cs"/>
              </a:rPr>
              <a:t>150,000 </a:t>
            </a:r>
            <a:r>
              <a:rPr kumimoji="0" lang="en-US" sz="4000" b="0" i="0" u="none" strike="noStrike" kern="1200" cap="small" spc="0" normalizeH="0" baseline="0" noProof="0" dirty="0">
                <a:ln>
                  <a:noFill/>
                </a:ln>
                <a:solidFill>
                  <a:srgbClr val="000000"/>
                </a:solidFill>
                <a:effectLst/>
                <a:uLnTx/>
                <a:uFillTx/>
                <a:latin typeface="Roboto"/>
                <a:ea typeface="+mn-ea"/>
                <a:cs typeface="+mn-cs"/>
              </a:rPr>
              <a:t>Master’s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dirty="0">
                <a:ln>
                  <a:noFill/>
                </a:ln>
                <a:solidFill>
                  <a:srgbClr val="000000"/>
                </a:solidFill>
                <a:effectLst/>
                <a:uLnTx/>
                <a:uFillTx/>
                <a:latin typeface="Roboto"/>
                <a:ea typeface="+mn-ea"/>
                <a:cs typeface="+mn-cs"/>
              </a:rPr>
              <a:t>and Doctorate degrees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small" spc="0" normalizeH="0" baseline="0" noProof="0" dirty="0">
              <a:ln>
                <a:noFill/>
              </a:ln>
              <a:solidFill>
                <a:srgbClr val="D15420"/>
              </a:solidFill>
              <a:effectLst/>
              <a:uLnTx/>
              <a:uFillTx/>
              <a:latin typeface="Roboto"/>
              <a:ea typeface="+mn-ea"/>
              <a:cs typeface="+mn-cs"/>
            </a:endParaRPr>
          </a:p>
        </p:txBody>
      </p:sp>
      <p:sp>
        <p:nvSpPr>
          <p:cNvPr id="2" name="Rectangle 1">
            <a:extLst>
              <a:ext uri="{FF2B5EF4-FFF2-40B4-BE49-F238E27FC236}">
                <a16:creationId xmlns:a16="http://schemas.microsoft.com/office/drawing/2014/main" id="{61F48E28-E8B5-4BF1-B1B2-9BF5CD9E050E}"/>
              </a:ext>
            </a:extLst>
          </p:cNvPr>
          <p:cNvSpPr/>
          <p:nvPr/>
        </p:nvSpPr>
        <p:spPr>
          <a:xfrm>
            <a:off x="968477" y="3740951"/>
            <a:ext cx="9737623" cy="1708160"/>
          </a:xfrm>
          <a:prstGeom prst="rect">
            <a:avLst/>
          </a:prstGeom>
        </p:spPr>
        <p:txBody>
          <a:bodyPr wrap="square">
            <a:spAutoFit/>
          </a:bodyPr>
          <a:lstStyle/>
          <a:p>
            <a:pPr lvl="0" algn="ctr">
              <a:defRPr/>
            </a:pPr>
            <a:r>
              <a:rPr kumimoji="0" lang="en-US" sz="3500" b="0" i="0" u="none" strike="noStrike" kern="1200" cap="small" spc="0" normalizeH="0" baseline="0" noProof="0" dirty="0">
                <a:ln>
                  <a:noFill/>
                </a:ln>
                <a:solidFill>
                  <a:srgbClr val="D15420"/>
                </a:solidFill>
                <a:effectLst/>
                <a:uLnTx/>
                <a:uFillTx/>
                <a:latin typeface="Roboto"/>
                <a:ea typeface="+mn-ea"/>
                <a:cs typeface="+mn-cs"/>
              </a:rPr>
              <a:t>Of these, more than </a:t>
            </a:r>
            <a:r>
              <a:rPr lang="en-US" sz="3500" b="1" cap="small" dirty="0">
                <a:solidFill>
                  <a:srgbClr val="D15420"/>
                </a:solidFill>
                <a:latin typeface="Roboto"/>
              </a:rPr>
              <a:t> 64,000 (43%) </a:t>
            </a:r>
            <a:r>
              <a:rPr kumimoji="0" lang="en-US" sz="3500" b="0" i="0" u="none" strike="noStrike" kern="1200" cap="small" spc="0" normalizeH="0" baseline="0" noProof="0" dirty="0">
                <a:ln>
                  <a:noFill/>
                </a:ln>
                <a:solidFill>
                  <a:srgbClr val="D15420"/>
                </a:solidFill>
                <a:effectLst/>
                <a:uLnTx/>
                <a:uFillTx/>
                <a:latin typeface="Roboto"/>
                <a:ea typeface="+mn-ea"/>
                <a:cs typeface="+mn-cs"/>
              </a:rPr>
              <a:t>were awarded to african american, AANHPI, latinx and multiethnic graduates</a:t>
            </a:r>
            <a:endParaRPr kumimoji="0" lang="en-US" sz="3500" b="0" i="0" u="none" strike="noStrike" kern="1200" cap="small"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312968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B8CD">
            <a:alpha val="52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F48E28-E8B5-4BF1-B1B2-9BF5CD9E050E}"/>
              </a:ext>
            </a:extLst>
          </p:cNvPr>
          <p:cNvSpPr/>
          <p:nvPr/>
        </p:nvSpPr>
        <p:spPr>
          <a:xfrm>
            <a:off x="1383321" y="1543507"/>
            <a:ext cx="8721969" cy="1708160"/>
          </a:xfrm>
          <a:prstGeom prst="rect">
            <a:avLst/>
          </a:prstGeom>
        </p:spPr>
        <p:txBody>
          <a:bodyPr wrap="square">
            <a:spAutoFit/>
          </a:bodyPr>
          <a:lstStyle/>
          <a:p>
            <a:pPr lvl="0" algn="ctr">
              <a:defRPr/>
            </a:pPr>
            <a:r>
              <a:rPr kumimoji="0" lang="en-US" sz="3500" i="0" u="none" strike="noStrike" kern="1200" cap="small" spc="0" normalizeH="0" baseline="0" noProof="0" dirty="0">
                <a:ln>
                  <a:noFill/>
                </a:ln>
                <a:effectLst/>
                <a:uLnTx/>
                <a:uFillTx/>
                <a:latin typeface="Roboto"/>
              </a:rPr>
              <a:t>Between 2012-2016,</a:t>
            </a:r>
            <a:r>
              <a:rPr kumimoji="0" lang="en-US" sz="3500" i="0" u="none" strike="noStrike" kern="1200" cap="small" spc="0" normalizeH="0" noProof="0" dirty="0">
                <a:ln>
                  <a:noFill/>
                </a:ln>
                <a:effectLst/>
                <a:uLnTx/>
                <a:uFillTx/>
                <a:latin typeface="Roboto"/>
              </a:rPr>
              <a:t> </a:t>
            </a:r>
            <a:r>
              <a:rPr kumimoji="0" lang="en-US" sz="3500" i="0" u="none" strike="noStrike" kern="1200" cap="small" spc="0" normalizeH="0" baseline="0" noProof="0" dirty="0">
                <a:ln>
                  <a:noFill/>
                </a:ln>
                <a:effectLst/>
                <a:uLnTx/>
                <a:uFillTx/>
                <a:latin typeface="Roboto"/>
              </a:rPr>
              <a:t>more than </a:t>
            </a:r>
            <a:r>
              <a:rPr lang="en-US" sz="3500" cap="small" dirty="0">
                <a:latin typeface="Roboto"/>
              </a:rPr>
              <a:t> </a:t>
            </a:r>
            <a:r>
              <a:rPr lang="en-US" sz="3500" b="1" cap="small" dirty="0">
                <a:latin typeface="Roboto"/>
              </a:rPr>
              <a:t>20,000 (14%) </a:t>
            </a:r>
            <a:r>
              <a:rPr lang="en-US" sz="3500" cap="small" dirty="0">
                <a:latin typeface="Roboto"/>
              </a:rPr>
              <a:t>masters and doctorate degrees </a:t>
            </a:r>
            <a:r>
              <a:rPr kumimoji="0" lang="en-US" sz="3500" i="0" u="none" strike="noStrike" kern="1200" cap="small" spc="0" normalizeH="0" baseline="0" noProof="0" dirty="0">
                <a:ln>
                  <a:noFill/>
                </a:ln>
                <a:effectLst/>
                <a:uLnTx/>
                <a:uFillTx/>
                <a:latin typeface="Roboto"/>
              </a:rPr>
              <a:t>were awarded to </a:t>
            </a:r>
            <a:r>
              <a:rPr kumimoji="0" lang="en-US" sz="3500" b="1" i="0" u="none" strike="noStrike" kern="1200" cap="small" spc="0" normalizeH="0" baseline="0" noProof="0" dirty="0" err="1">
                <a:ln>
                  <a:noFill/>
                </a:ln>
                <a:effectLst/>
                <a:uLnTx/>
                <a:uFillTx/>
                <a:latin typeface="Roboto"/>
              </a:rPr>
              <a:t>latinx</a:t>
            </a:r>
            <a:r>
              <a:rPr kumimoji="0" lang="en-US" sz="3500" i="0" u="none" strike="noStrike" kern="1200" cap="small" spc="0" normalizeH="0" baseline="0" noProof="0" dirty="0">
                <a:ln>
                  <a:noFill/>
                </a:ln>
                <a:effectLst/>
                <a:uLnTx/>
                <a:uFillTx/>
                <a:latin typeface="Roboto"/>
              </a:rPr>
              <a:t> students</a:t>
            </a:r>
          </a:p>
        </p:txBody>
      </p:sp>
      <p:sp>
        <p:nvSpPr>
          <p:cNvPr id="4" name="Rectangle 3">
            <a:extLst>
              <a:ext uri="{FF2B5EF4-FFF2-40B4-BE49-F238E27FC236}">
                <a16:creationId xmlns:a16="http://schemas.microsoft.com/office/drawing/2014/main" id="{17485AC7-7282-4516-8C39-7F0C480DB61B}"/>
              </a:ext>
            </a:extLst>
          </p:cNvPr>
          <p:cNvSpPr/>
          <p:nvPr/>
        </p:nvSpPr>
        <p:spPr>
          <a:xfrm>
            <a:off x="1301262" y="3754315"/>
            <a:ext cx="9355015" cy="1708160"/>
          </a:xfrm>
          <a:prstGeom prst="rect">
            <a:avLst/>
          </a:prstGeom>
        </p:spPr>
        <p:txBody>
          <a:bodyPr wrap="square">
            <a:spAutoFit/>
          </a:bodyPr>
          <a:lstStyle/>
          <a:p>
            <a:pPr lvl="0" algn="ctr">
              <a:defRPr/>
            </a:pPr>
            <a:r>
              <a:rPr lang="en-US" sz="3500" cap="small" dirty="0">
                <a:solidFill>
                  <a:srgbClr val="D15420"/>
                </a:solidFill>
                <a:latin typeface="Roboto"/>
              </a:rPr>
              <a:t>During this time, </a:t>
            </a:r>
            <a:r>
              <a:rPr lang="en-US" sz="3500" cap="small" dirty="0" err="1">
                <a:solidFill>
                  <a:srgbClr val="D15420"/>
                </a:solidFill>
                <a:latin typeface="Roboto"/>
              </a:rPr>
              <a:t>latinx</a:t>
            </a:r>
            <a:r>
              <a:rPr lang="en-US" sz="3500" cap="small" dirty="0">
                <a:solidFill>
                  <a:srgbClr val="D15420"/>
                </a:solidFill>
                <a:latin typeface="Roboto"/>
              </a:rPr>
              <a:t> </a:t>
            </a:r>
            <a:r>
              <a:rPr kumimoji="0" lang="en-US" sz="3500" b="0" i="0" u="none" strike="noStrike" kern="1200" cap="small" spc="0" normalizeH="0" noProof="0" dirty="0">
                <a:ln>
                  <a:noFill/>
                </a:ln>
                <a:solidFill>
                  <a:srgbClr val="D15420"/>
                </a:solidFill>
                <a:effectLst/>
                <a:uLnTx/>
                <a:uFillTx/>
                <a:latin typeface="Roboto"/>
                <a:ea typeface="+mn-ea"/>
                <a:cs typeface="+mn-cs"/>
              </a:rPr>
              <a:t> students earning advanced degrees increased from </a:t>
            </a:r>
          </a:p>
          <a:p>
            <a:pPr lvl="0" algn="ctr">
              <a:defRPr/>
            </a:pPr>
            <a:r>
              <a:rPr kumimoji="0" lang="en-US" sz="3500" b="0" i="0" u="none" strike="noStrike" kern="1200" cap="small" spc="0" normalizeH="0" noProof="0" dirty="0">
                <a:ln>
                  <a:noFill/>
                </a:ln>
                <a:solidFill>
                  <a:srgbClr val="D15420"/>
                </a:solidFill>
                <a:effectLst/>
                <a:uLnTx/>
                <a:uFillTx/>
                <a:latin typeface="Roboto"/>
                <a:ea typeface="+mn-ea"/>
                <a:cs typeface="+mn-cs"/>
              </a:rPr>
              <a:t>12.5% to 15% of all advanced degrees earned</a:t>
            </a:r>
            <a:endParaRPr kumimoji="0" lang="en-US" sz="3500" b="0" i="0" u="none" strike="noStrike" kern="1200" cap="small" spc="0" normalizeH="0" baseline="0" noProof="0" dirty="0">
              <a:ln>
                <a:noFill/>
              </a:ln>
              <a:solidFill>
                <a:srgbClr val="D15420"/>
              </a:solidFill>
              <a:effectLst/>
              <a:uLnTx/>
              <a:uFillTx/>
              <a:latin typeface="Roboto"/>
              <a:ea typeface="+mn-ea"/>
              <a:cs typeface="+mn-cs"/>
            </a:endParaRPr>
          </a:p>
        </p:txBody>
      </p:sp>
      <p:sp>
        <p:nvSpPr>
          <p:cNvPr id="6" name="Rectangle 5">
            <a:extLst>
              <a:ext uri="{FF2B5EF4-FFF2-40B4-BE49-F238E27FC236}">
                <a16:creationId xmlns:a16="http://schemas.microsoft.com/office/drawing/2014/main" id="{3F5899E4-C184-48B8-9845-2AE24C56DD2F}"/>
              </a:ext>
            </a:extLst>
          </p:cNvPr>
          <p:cNvSpPr/>
          <p:nvPr/>
        </p:nvSpPr>
        <p:spPr>
          <a:xfrm>
            <a:off x="1648412" y="409917"/>
            <a:ext cx="8721969" cy="646331"/>
          </a:xfrm>
          <a:prstGeom prst="rect">
            <a:avLst/>
          </a:prstGeom>
        </p:spPr>
        <p:txBody>
          <a:bodyPr wrap="square">
            <a:spAutoFit/>
          </a:bodyPr>
          <a:lstStyle/>
          <a:p>
            <a:pPr lvl="0" algn="ctr">
              <a:defRPr/>
            </a:pPr>
            <a:r>
              <a:rPr kumimoji="0" lang="en-US" sz="3600" b="1" i="0" u="none" strike="noStrike" kern="1200" cap="small" spc="300" normalizeH="0" baseline="0" noProof="0" dirty="0">
                <a:ln>
                  <a:noFill/>
                </a:ln>
                <a:effectLst/>
                <a:uLnTx/>
                <a:uFillTx/>
                <a:latin typeface="Roboto"/>
              </a:rPr>
              <a:t>Latinx</a:t>
            </a:r>
            <a:r>
              <a:rPr kumimoji="0" lang="en-US" sz="3600" b="1" i="0" u="none" strike="noStrike" kern="1200" cap="small" spc="300" normalizeH="0" noProof="0" dirty="0">
                <a:ln>
                  <a:noFill/>
                </a:ln>
                <a:effectLst/>
                <a:uLnTx/>
                <a:uFillTx/>
                <a:latin typeface="Roboto"/>
              </a:rPr>
              <a:t> earning Advanced Degrees</a:t>
            </a:r>
            <a:endParaRPr kumimoji="0" lang="en-US" sz="3600" b="1" i="0" u="none" strike="noStrike" kern="1200" cap="small" spc="300" normalizeH="0" baseline="0" noProof="0" dirty="0">
              <a:ln>
                <a:noFill/>
              </a:ln>
              <a:effectLst/>
              <a:uLnTx/>
              <a:uFillTx/>
              <a:latin typeface="Roboto"/>
            </a:endParaRPr>
          </a:p>
        </p:txBody>
      </p:sp>
    </p:spTree>
    <p:extLst>
      <p:ext uri="{BB962C8B-B14F-4D97-AF65-F5344CB8AC3E}">
        <p14:creationId xmlns:p14="http://schemas.microsoft.com/office/powerpoint/2010/main" val="251737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19776" b="19776"/>
          <a:stretch/>
        </p:blipFill>
        <p:spPr>
          <a:xfrm>
            <a:off x="0" y="0"/>
            <a:ext cx="12191985" cy="4915076"/>
          </a:xfrm>
          <a:prstGeom prst="rect">
            <a:avLst/>
          </a:prstGeom>
          <a:blipFill>
            <a:blip r:embed="rId4"/>
            <a:stretch>
              <a:fillRect/>
            </a:stretch>
          </a:blipFill>
        </p:spPr>
      </p:pic>
      <p:sp>
        <p:nvSpPr>
          <p:cNvPr id="9" name="Title 3"/>
          <p:cNvSpPr txBox="1">
            <a:spLocks/>
          </p:cNvSpPr>
          <p:nvPr/>
        </p:nvSpPr>
        <p:spPr>
          <a:xfrm>
            <a:off x="6823151" y="5483134"/>
            <a:ext cx="5368834" cy="822960"/>
          </a:xfrm>
          <a:prstGeom prst="rect">
            <a:avLst/>
          </a:prstGeom>
        </p:spPr>
        <p:txBody>
          <a:bodyPr vert="horz" lIns="91440" tIns="0" rIns="91440" bIns="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571500" marR="0" lvl="0" indent="-571500" algn="l" defTabSz="914400" rtl="0" eaLnBrk="1" fontAlgn="auto" latinLnBrk="0" hangingPunct="1">
              <a:lnSpc>
                <a:spcPct val="85000"/>
              </a:lnSpc>
              <a:spcBef>
                <a:spcPct val="0"/>
              </a:spcBef>
              <a:spcAft>
                <a:spcPts val="0"/>
              </a:spcAft>
              <a:buClrTx/>
              <a:buSzTx/>
              <a:buFont typeface="Wingdings" panose="05000000000000000000" pitchFamily="2" charset="2"/>
              <a:buChar char="§"/>
              <a:tabLst/>
              <a:defRPr/>
            </a:pPr>
            <a:r>
              <a:rPr kumimoji="0" lang="en-US" sz="3600" b="1" i="0" u="none" strike="noStrike" kern="1200" cap="none" spc="-50" normalizeH="0" baseline="0" noProof="0" dirty="0">
                <a:ln>
                  <a:noFill/>
                </a:ln>
                <a:solidFill>
                  <a:srgbClr val="FFFFFF"/>
                </a:solidFill>
                <a:effectLst/>
                <a:uLnTx/>
                <a:uFillTx/>
                <a:latin typeface="Roboto Regular"/>
                <a:ea typeface="+mj-ea"/>
                <a:cs typeface="Roboto Regular"/>
              </a:rPr>
              <a:t>AFFORDABILITY</a:t>
            </a:r>
          </a:p>
          <a:p>
            <a:pPr marL="571500" marR="0" lvl="0" indent="-571500" algn="l" defTabSz="914400" rtl="0" eaLnBrk="1" fontAlgn="auto" latinLnBrk="0" hangingPunct="1">
              <a:lnSpc>
                <a:spcPct val="85000"/>
              </a:lnSpc>
              <a:spcBef>
                <a:spcPct val="0"/>
              </a:spcBef>
              <a:spcAft>
                <a:spcPts val="0"/>
              </a:spcAft>
              <a:buClrTx/>
              <a:buSzTx/>
              <a:buFont typeface="Wingdings" panose="05000000000000000000" pitchFamily="2" charset="2"/>
              <a:buChar char="§"/>
              <a:tabLst/>
              <a:defRPr/>
            </a:pPr>
            <a:r>
              <a:rPr kumimoji="0" lang="en-US" sz="3600" b="1" i="0" u="none" strike="noStrike" kern="1200" cap="none" spc="-50" normalizeH="0" baseline="0" noProof="0" dirty="0">
                <a:ln>
                  <a:noFill/>
                </a:ln>
                <a:solidFill>
                  <a:srgbClr val="FFFFFF"/>
                </a:solidFill>
                <a:effectLst/>
                <a:uLnTx/>
                <a:uFillTx/>
                <a:latin typeface="Roboto Regular"/>
                <a:ea typeface="+mj-ea"/>
                <a:cs typeface="Roboto Regular"/>
              </a:rPr>
              <a:t>COMPLETION</a:t>
            </a:r>
          </a:p>
        </p:txBody>
      </p:sp>
      <p:sp>
        <p:nvSpPr>
          <p:cNvPr id="11" name="Title 3"/>
          <p:cNvSpPr txBox="1">
            <a:spLocks/>
          </p:cNvSpPr>
          <p:nvPr/>
        </p:nvSpPr>
        <p:spPr>
          <a:xfrm>
            <a:off x="1164772" y="5483134"/>
            <a:ext cx="5368834" cy="822960"/>
          </a:xfrm>
          <a:prstGeom prst="rect">
            <a:avLst/>
          </a:prstGeom>
        </p:spPr>
        <p:txBody>
          <a:bodyPr vert="horz" lIns="91440" tIns="0" rIns="91440" bIns="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571500" marR="0" lvl="0" indent="-571500" algn="l" defTabSz="914400" rtl="0" eaLnBrk="1" fontAlgn="auto" latinLnBrk="0" hangingPunct="1">
              <a:lnSpc>
                <a:spcPct val="85000"/>
              </a:lnSpc>
              <a:spcBef>
                <a:spcPct val="0"/>
              </a:spcBef>
              <a:spcAft>
                <a:spcPts val="0"/>
              </a:spcAft>
              <a:buClrTx/>
              <a:buSzTx/>
              <a:buFont typeface="Wingdings" panose="05000000000000000000" pitchFamily="2" charset="2"/>
              <a:buChar char="§"/>
              <a:tabLst/>
              <a:defRPr/>
            </a:pPr>
            <a:r>
              <a:rPr kumimoji="0" lang="en-US" sz="3600" b="1" i="0" u="none" strike="noStrike" kern="1200" cap="none" spc="-50" normalizeH="0" baseline="0" noProof="0" dirty="0">
                <a:ln>
                  <a:noFill/>
                </a:ln>
                <a:solidFill>
                  <a:srgbClr val="FFFFFF"/>
                </a:solidFill>
                <a:effectLst/>
                <a:uLnTx/>
                <a:uFillTx/>
                <a:latin typeface="Roboto Regular"/>
                <a:ea typeface="+mj-ea"/>
                <a:cs typeface="Roboto Regular"/>
              </a:rPr>
              <a:t>COLLEGE ACCESS</a:t>
            </a:r>
          </a:p>
          <a:p>
            <a:pPr marL="571500" marR="0" lvl="0" indent="-571500" algn="l" defTabSz="914400" rtl="0" eaLnBrk="1" fontAlgn="auto" latinLnBrk="0" hangingPunct="1">
              <a:lnSpc>
                <a:spcPct val="85000"/>
              </a:lnSpc>
              <a:spcBef>
                <a:spcPct val="0"/>
              </a:spcBef>
              <a:spcAft>
                <a:spcPts val="0"/>
              </a:spcAft>
              <a:buClrTx/>
              <a:buSzTx/>
              <a:buFont typeface="Wingdings" panose="05000000000000000000" pitchFamily="2" charset="2"/>
              <a:buChar char="§"/>
              <a:tabLst/>
              <a:defRPr/>
            </a:pPr>
            <a:r>
              <a:rPr kumimoji="0" lang="en-US" sz="3600" b="1" i="0" u="none" strike="noStrike" kern="1200" cap="none" spc="-50" normalizeH="0" baseline="0" noProof="0" dirty="0">
                <a:ln>
                  <a:noFill/>
                </a:ln>
                <a:solidFill>
                  <a:srgbClr val="FFFFFF"/>
                </a:solidFill>
                <a:effectLst/>
                <a:uLnTx/>
                <a:uFillTx/>
                <a:latin typeface="Roboto Regular"/>
                <a:ea typeface="+mj-ea"/>
                <a:cs typeface="Roboto Regular"/>
              </a:rPr>
              <a:t>EQUITY</a:t>
            </a:r>
          </a:p>
        </p:txBody>
      </p:sp>
      <p:sp>
        <p:nvSpPr>
          <p:cNvPr id="6" name="TextBox 5">
            <a:extLst>
              <a:ext uri="{FF2B5EF4-FFF2-40B4-BE49-F238E27FC236}">
                <a16:creationId xmlns:a16="http://schemas.microsoft.com/office/drawing/2014/main" id="{AF34767B-4D0E-4C20-8905-8B9BB3658CEF}"/>
              </a:ext>
            </a:extLst>
          </p:cNvPr>
          <p:cNvSpPr txBox="1"/>
          <p:nvPr/>
        </p:nvSpPr>
        <p:spPr>
          <a:xfrm>
            <a:off x="0" y="6379336"/>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#LeftOut</a:t>
            </a:r>
          </a:p>
        </p:txBody>
      </p:sp>
      <p:sp>
        <p:nvSpPr>
          <p:cNvPr id="8" name="TextBox 7">
            <a:extLst>
              <a:ext uri="{FF2B5EF4-FFF2-40B4-BE49-F238E27FC236}">
                <a16:creationId xmlns:a16="http://schemas.microsoft.com/office/drawing/2014/main" id="{94FE48D3-9AFF-4998-AB89-5D5A96CB7D8D}"/>
              </a:ext>
            </a:extLst>
          </p:cNvPr>
          <p:cNvSpPr txBox="1"/>
          <p:nvPr/>
        </p:nvSpPr>
        <p:spPr>
          <a:xfrm>
            <a:off x="10159985" y="6379336"/>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@CollegeOpp</a:t>
            </a:r>
          </a:p>
        </p:txBody>
      </p:sp>
      <p:sp>
        <p:nvSpPr>
          <p:cNvPr id="3" name="Rectangle 2"/>
          <p:cNvSpPr/>
          <p:nvPr/>
        </p:nvSpPr>
        <p:spPr>
          <a:xfrm>
            <a:off x="0" y="0"/>
            <a:ext cx="12192000" cy="4901446"/>
          </a:xfrm>
          <a:prstGeom prst="rect">
            <a:avLst/>
          </a:prstGeom>
          <a:solidFill>
            <a:srgbClr val="D1541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7208327" y="232550"/>
            <a:ext cx="4382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Roboto" pitchFamily="2" charset="0"/>
                <a:ea typeface="Roboto" pitchFamily="2" charset="0"/>
                <a:cs typeface="Avenir Black"/>
              </a:rPr>
              <a:t>OUR WORK</a:t>
            </a:r>
          </a:p>
        </p:txBody>
      </p:sp>
    </p:spTree>
    <p:extLst>
      <p:ext uri="{BB962C8B-B14F-4D97-AF65-F5344CB8AC3E}">
        <p14:creationId xmlns:p14="http://schemas.microsoft.com/office/powerpoint/2010/main" val="47884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2234888" y="2774950"/>
            <a:ext cx="7632192" cy="946150"/>
          </a:xfrm>
        </p:spPr>
        <p:txBody>
          <a:bodyPr>
            <a:normAutofit/>
          </a:bodyPr>
          <a:lstStyle/>
          <a:p>
            <a:pPr algn="ctr"/>
            <a:r>
              <a:rPr lang="en-US" sz="5500" b="1" dirty="0">
                <a:solidFill>
                  <a:schemeClr val="tx1"/>
                </a:solidFill>
                <a:latin typeface="Roboto" pitchFamily="2" charset="0"/>
                <a:ea typeface="Roboto" pitchFamily="2" charset="0"/>
                <a:cs typeface="Avenir Black"/>
              </a:rPr>
              <a:t>What Can You Do?</a:t>
            </a:r>
          </a:p>
        </p:txBody>
      </p:sp>
      <p:pic>
        <p:nvPicPr>
          <p:cNvPr id="18" name="Picture 17" descr="A pencil and paper&#10;&#10;Description generated with high confidence">
            <a:extLst>
              <a:ext uri="{FF2B5EF4-FFF2-40B4-BE49-F238E27FC236}">
                <a16:creationId xmlns:a16="http://schemas.microsoft.com/office/drawing/2014/main" id="{B32B575C-C747-4A01-AA47-1090BBA2B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009"/>
          <a:stretch/>
        </p:blipFill>
        <p:spPr>
          <a:xfrm rot="10800000">
            <a:off x="8818" y="1299348"/>
            <a:ext cx="2350320" cy="4528295"/>
          </a:xfrm>
          <a:prstGeom prst="rect">
            <a:avLst/>
          </a:prstGeom>
        </p:spPr>
      </p:pic>
      <p:pic>
        <p:nvPicPr>
          <p:cNvPr id="19" name="Picture 18" descr="A pencil and paper&#10;&#10;Description generated with high confidence">
            <a:extLst>
              <a:ext uri="{FF2B5EF4-FFF2-40B4-BE49-F238E27FC236}">
                <a16:creationId xmlns:a16="http://schemas.microsoft.com/office/drawing/2014/main" id="{61051838-8F1C-4B98-BD6A-3AFE2F0C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009"/>
          <a:stretch/>
        </p:blipFill>
        <p:spPr>
          <a:xfrm>
            <a:off x="9841680" y="1299347"/>
            <a:ext cx="2350320" cy="4528295"/>
          </a:xfrm>
          <a:prstGeom prst="rect">
            <a:avLst/>
          </a:prstGeom>
        </p:spPr>
      </p:pic>
      <p:sp>
        <p:nvSpPr>
          <p:cNvPr id="5" name="TextBox 4">
            <a:extLst>
              <a:ext uri="{FF2B5EF4-FFF2-40B4-BE49-F238E27FC236}">
                <a16:creationId xmlns:a16="http://schemas.microsoft.com/office/drawing/2014/main" id="{0ADF2AE9-DF2C-4310-9A15-3640FBC41088}"/>
              </a:ext>
            </a:extLst>
          </p:cNvPr>
          <p:cNvSpPr txBox="1"/>
          <p:nvPr/>
        </p:nvSpPr>
        <p:spPr>
          <a:xfrm>
            <a:off x="236103" y="6361431"/>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FA4"/>
                </a:solidFill>
                <a:effectLst/>
                <a:uLnTx/>
                <a:uFillTx/>
                <a:latin typeface="Roboto Regular"/>
                <a:ea typeface="Roboto Lt" pitchFamily="2" charset="0"/>
                <a:cs typeface="Roboto Regular"/>
              </a:rPr>
              <a:t>#LeftOut</a:t>
            </a:r>
          </a:p>
        </p:txBody>
      </p:sp>
      <p:sp>
        <p:nvSpPr>
          <p:cNvPr id="6" name="TextBox 5">
            <a:extLst>
              <a:ext uri="{FF2B5EF4-FFF2-40B4-BE49-F238E27FC236}">
                <a16:creationId xmlns:a16="http://schemas.microsoft.com/office/drawing/2014/main" id="{C4DA5B41-C790-4155-8B91-D866627D9A87}"/>
              </a:ext>
            </a:extLst>
          </p:cNvPr>
          <p:cNvSpPr txBox="1"/>
          <p:nvPr/>
        </p:nvSpPr>
        <p:spPr>
          <a:xfrm>
            <a:off x="10047992" y="6361431"/>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FA4"/>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117478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ncil and paper&#10;&#10;Description generated with high confidence">
            <a:extLst>
              <a:ext uri="{FF2B5EF4-FFF2-40B4-BE49-F238E27FC236}">
                <a16:creationId xmlns:a16="http://schemas.microsoft.com/office/drawing/2014/main" id="{B32B575C-C747-4A01-AA47-1090BBA2B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009"/>
          <a:stretch/>
        </p:blipFill>
        <p:spPr>
          <a:xfrm rot="10800000">
            <a:off x="8818" y="1870848"/>
            <a:ext cx="2350320" cy="4528295"/>
          </a:xfrm>
          <a:prstGeom prst="rect">
            <a:avLst/>
          </a:prstGeom>
        </p:spPr>
      </p:pic>
      <p:pic>
        <p:nvPicPr>
          <p:cNvPr id="19" name="Picture 18" descr="A pencil and paper&#10;&#10;Description generated with high confidence">
            <a:extLst>
              <a:ext uri="{FF2B5EF4-FFF2-40B4-BE49-F238E27FC236}">
                <a16:creationId xmlns:a16="http://schemas.microsoft.com/office/drawing/2014/main" id="{61051838-8F1C-4B98-BD6A-3AFE2F0C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009"/>
          <a:stretch/>
        </p:blipFill>
        <p:spPr>
          <a:xfrm>
            <a:off x="9841680" y="1870847"/>
            <a:ext cx="2350320" cy="4528295"/>
          </a:xfrm>
          <a:prstGeom prst="rect">
            <a:avLst/>
          </a:prstGeom>
        </p:spPr>
      </p:pic>
      <p:pic>
        <p:nvPicPr>
          <p:cNvPr id="2" name="Picture 1">
            <a:extLst>
              <a:ext uri="{FF2B5EF4-FFF2-40B4-BE49-F238E27FC236}">
                <a16:creationId xmlns:a16="http://schemas.microsoft.com/office/drawing/2014/main" id="{D568E344-C594-402B-BCD9-3E05184E134A}"/>
              </a:ext>
            </a:extLst>
          </p:cNvPr>
          <p:cNvPicPr>
            <a:picLocks noChangeAspect="1"/>
          </p:cNvPicPr>
          <p:nvPr/>
        </p:nvPicPr>
        <p:blipFill>
          <a:blip r:embed="rId4"/>
          <a:stretch>
            <a:fillRect/>
          </a:stretch>
        </p:blipFill>
        <p:spPr>
          <a:xfrm>
            <a:off x="3138610" y="1602753"/>
            <a:ext cx="5923598" cy="4796389"/>
          </a:xfrm>
          <a:prstGeom prst="rect">
            <a:avLst/>
          </a:prstGeom>
        </p:spPr>
      </p:pic>
      <p:sp>
        <p:nvSpPr>
          <p:cNvPr id="9" name="Title 7">
            <a:extLst>
              <a:ext uri="{FF2B5EF4-FFF2-40B4-BE49-F238E27FC236}">
                <a16:creationId xmlns:a16="http://schemas.microsoft.com/office/drawing/2014/main" id="{BEF4A741-0EF8-40C9-A5AC-5768D7499F2B}"/>
              </a:ext>
            </a:extLst>
          </p:cNvPr>
          <p:cNvSpPr txBox="1">
            <a:spLocks/>
          </p:cNvSpPr>
          <p:nvPr/>
        </p:nvSpPr>
        <p:spPr>
          <a:xfrm>
            <a:off x="2317229" y="506235"/>
            <a:ext cx="8086402" cy="695572"/>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000" b="1" dirty="0">
                <a:solidFill>
                  <a:schemeClr val="tx1"/>
                </a:solidFill>
                <a:latin typeface="Roboto" pitchFamily="2" charset="0"/>
                <a:ea typeface="Roboto" pitchFamily="2" charset="0"/>
                <a:cs typeface="Avenir Black"/>
              </a:rPr>
              <a:t>Read Our Next Steps Toolkit</a:t>
            </a:r>
          </a:p>
        </p:txBody>
      </p:sp>
    </p:spTree>
    <p:extLst>
      <p:ext uri="{BB962C8B-B14F-4D97-AF65-F5344CB8AC3E}">
        <p14:creationId xmlns:p14="http://schemas.microsoft.com/office/powerpoint/2010/main" val="31092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ncil and paper&#10;&#10;Description generated with high confidence">
            <a:extLst>
              <a:ext uri="{FF2B5EF4-FFF2-40B4-BE49-F238E27FC236}">
                <a16:creationId xmlns:a16="http://schemas.microsoft.com/office/drawing/2014/main" id="{3B4BF5A4-00D9-48F8-963E-8F6DD4697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41"/>
          <a:stretch/>
        </p:blipFill>
        <p:spPr>
          <a:xfrm rot="10800000">
            <a:off x="8817" y="777240"/>
            <a:ext cx="1485450" cy="5577839"/>
          </a:xfrm>
          <a:prstGeom prst="rect">
            <a:avLst/>
          </a:prstGeom>
        </p:spPr>
      </p:pic>
      <p:pic>
        <p:nvPicPr>
          <p:cNvPr id="9" name="Picture 8" descr="A pencil and paper&#10;&#10;Description generated with high confidence">
            <a:extLst>
              <a:ext uri="{FF2B5EF4-FFF2-40B4-BE49-F238E27FC236}">
                <a16:creationId xmlns:a16="http://schemas.microsoft.com/office/drawing/2014/main" id="{81DC4B1D-5243-44A6-A231-F6AD7EAF5C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41"/>
          <a:stretch/>
        </p:blipFill>
        <p:spPr>
          <a:xfrm>
            <a:off x="10697734" y="932180"/>
            <a:ext cx="1485450" cy="5577839"/>
          </a:xfrm>
          <a:prstGeom prst="rect">
            <a:avLst/>
          </a:prstGeom>
        </p:spPr>
      </p:pic>
      <p:grpSp>
        <p:nvGrpSpPr>
          <p:cNvPr id="3" name="Group 2">
            <a:extLst>
              <a:ext uri="{FF2B5EF4-FFF2-40B4-BE49-F238E27FC236}">
                <a16:creationId xmlns:a16="http://schemas.microsoft.com/office/drawing/2014/main" id="{47851206-1937-46AD-AAAF-9618072C9B4B}"/>
              </a:ext>
            </a:extLst>
          </p:cNvPr>
          <p:cNvGrpSpPr/>
          <p:nvPr/>
        </p:nvGrpSpPr>
        <p:grpSpPr>
          <a:xfrm>
            <a:off x="1821931" y="1271290"/>
            <a:ext cx="8179319" cy="1354217"/>
            <a:chOff x="1821931" y="1271290"/>
            <a:chExt cx="8179319" cy="1354217"/>
          </a:xfrm>
        </p:grpSpPr>
        <p:sp>
          <p:nvSpPr>
            <p:cNvPr id="10" name="Rectangle 9">
              <a:extLst>
                <a:ext uri="{FF2B5EF4-FFF2-40B4-BE49-F238E27FC236}">
                  <a16:creationId xmlns:a16="http://schemas.microsoft.com/office/drawing/2014/main" id="{B441A67D-AFF8-4AD3-AE3F-94A78A8F5284}"/>
                </a:ext>
              </a:extLst>
            </p:cNvPr>
            <p:cNvSpPr/>
            <p:nvPr/>
          </p:nvSpPr>
          <p:spPr>
            <a:xfrm>
              <a:off x="1821931" y="1794510"/>
              <a:ext cx="8179319" cy="830997"/>
            </a:xfrm>
            <a:prstGeom prst="rect">
              <a:avLst/>
            </a:prstGeom>
          </p:spPr>
          <p:txBody>
            <a:bodyPr wrap="square">
              <a:spAutoFit/>
            </a:bodyPr>
            <a:lstStyle/>
            <a:p>
              <a:pPr algn="ctr"/>
              <a:r>
                <a:rPr lang="en-US" sz="2400" dirty="0">
                  <a:latin typeface="Roboto" pitchFamily="2" charset="0"/>
                  <a:ea typeface="Roboto" pitchFamily="2" charset="0"/>
                </a:rPr>
                <a:t>Form a campus committee to assess the state of racial/ethic and gender equity in campus leadership</a:t>
              </a:r>
            </a:p>
          </p:txBody>
        </p:sp>
        <p:sp>
          <p:nvSpPr>
            <p:cNvPr id="2" name="TextBox 1">
              <a:extLst>
                <a:ext uri="{FF2B5EF4-FFF2-40B4-BE49-F238E27FC236}">
                  <a16:creationId xmlns:a16="http://schemas.microsoft.com/office/drawing/2014/main" id="{34A2A413-EC3C-49B8-8D59-A69A8D3E4963}"/>
                </a:ext>
              </a:extLst>
            </p:cNvPr>
            <p:cNvSpPr txBox="1"/>
            <p:nvPr/>
          </p:nvSpPr>
          <p:spPr>
            <a:xfrm>
              <a:off x="5580120" y="1271290"/>
              <a:ext cx="662940" cy="523220"/>
            </a:xfrm>
            <a:prstGeom prst="rect">
              <a:avLst/>
            </a:prstGeom>
            <a:noFill/>
          </p:spPr>
          <p:txBody>
            <a:bodyPr wrap="square" rtlCol="0">
              <a:spAutoFit/>
            </a:bodyPr>
            <a:lstStyle/>
            <a:p>
              <a:pPr algn="ctr"/>
              <a:r>
                <a:rPr lang="en-US" sz="2800" b="1" dirty="0">
                  <a:solidFill>
                    <a:srgbClr val="D15420"/>
                  </a:solidFill>
                  <a:latin typeface="Roboto" pitchFamily="2" charset="0"/>
                  <a:ea typeface="Roboto" pitchFamily="2" charset="0"/>
                </a:rPr>
                <a:t>1.</a:t>
              </a:r>
            </a:p>
          </p:txBody>
        </p:sp>
      </p:grpSp>
      <p:grpSp>
        <p:nvGrpSpPr>
          <p:cNvPr id="4" name="Group 3">
            <a:extLst>
              <a:ext uri="{FF2B5EF4-FFF2-40B4-BE49-F238E27FC236}">
                <a16:creationId xmlns:a16="http://schemas.microsoft.com/office/drawing/2014/main" id="{43F18E11-8E02-42E6-947A-238C555E03C3}"/>
              </a:ext>
            </a:extLst>
          </p:cNvPr>
          <p:cNvGrpSpPr/>
          <p:nvPr/>
        </p:nvGrpSpPr>
        <p:grpSpPr>
          <a:xfrm>
            <a:off x="1830706" y="2978692"/>
            <a:ext cx="8530590" cy="1240773"/>
            <a:chOff x="1830706" y="2978692"/>
            <a:chExt cx="8530590" cy="1240773"/>
          </a:xfrm>
        </p:grpSpPr>
        <p:sp>
          <p:nvSpPr>
            <p:cNvPr id="11" name="Rectangle 10">
              <a:extLst>
                <a:ext uri="{FF2B5EF4-FFF2-40B4-BE49-F238E27FC236}">
                  <a16:creationId xmlns:a16="http://schemas.microsoft.com/office/drawing/2014/main" id="{DEBBDCD4-AF7D-465A-8621-160F4F2050ED}"/>
                </a:ext>
              </a:extLst>
            </p:cNvPr>
            <p:cNvSpPr/>
            <p:nvPr/>
          </p:nvSpPr>
          <p:spPr>
            <a:xfrm>
              <a:off x="1830706" y="3388468"/>
              <a:ext cx="8530590" cy="830997"/>
            </a:xfrm>
            <a:prstGeom prst="rect">
              <a:avLst/>
            </a:prstGeom>
          </p:spPr>
          <p:txBody>
            <a:bodyPr wrap="square">
              <a:spAutoFit/>
            </a:bodyPr>
            <a:lstStyle/>
            <a:p>
              <a:pPr lvl="0" algn="ctr"/>
              <a:r>
                <a:rPr lang="en-US" sz="2400" dirty="0">
                  <a:solidFill>
                    <a:srgbClr val="000000"/>
                  </a:solidFill>
                  <a:latin typeface="Roboto" pitchFamily="2" charset="0"/>
                  <a:ea typeface="Roboto" pitchFamily="2" charset="0"/>
                </a:rPr>
                <a:t>Collect disaggregated data showing racial/ethnic and gender representation and convene the committee to review it</a:t>
              </a:r>
            </a:p>
          </p:txBody>
        </p:sp>
        <p:sp>
          <p:nvSpPr>
            <p:cNvPr id="13" name="TextBox 12">
              <a:extLst>
                <a:ext uri="{FF2B5EF4-FFF2-40B4-BE49-F238E27FC236}">
                  <a16:creationId xmlns:a16="http://schemas.microsoft.com/office/drawing/2014/main" id="{7E0AA4A0-0A13-4660-88DA-D6CCE182818D}"/>
                </a:ext>
              </a:extLst>
            </p:cNvPr>
            <p:cNvSpPr txBox="1"/>
            <p:nvPr/>
          </p:nvSpPr>
          <p:spPr>
            <a:xfrm>
              <a:off x="5580120" y="2978692"/>
              <a:ext cx="662940" cy="523220"/>
            </a:xfrm>
            <a:prstGeom prst="rect">
              <a:avLst/>
            </a:prstGeom>
            <a:noFill/>
          </p:spPr>
          <p:txBody>
            <a:bodyPr wrap="square" rtlCol="0">
              <a:spAutoFit/>
            </a:bodyPr>
            <a:lstStyle/>
            <a:p>
              <a:pPr algn="ctr"/>
              <a:r>
                <a:rPr lang="en-US" sz="2800" b="1" dirty="0">
                  <a:solidFill>
                    <a:srgbClr val="D15420"/>
                  </a:solidFill>
                  <a:latin typeface="Roboto" pitchFamily="2" charset="0"/>
                  <a:ea typeface="Roboto" pitchFamily="2" charset="0"/>
                </a:rPr>
                <a:t>2.</a:t>
              </a:r>
            </a:p>
          </p:txBody>
        </p:sp>
      </p:grpSp>
      <p:grpSp>
        <p:nvGrpSpPr>
          <p:cNvPr id="15" name="Group 14">
            <a:extLst>
              <a:ext uri="{FF2B5EF4-FFF2-40B4-BE49-F238E27FC236}">
                <a16:creationId xmlns:a16="http://schemas.microsoft.com/office/drawing/2014/main" id="{01C53F62-DEF1-400C-97AA-475DA09EBB11}"/>
              </a:ext>
            </a:extLst>
          </p:cNvPr>
          <p:cNvGrpSpPr/>
          <p:nvPr/>
        </p:nvGrpSpPr>
        <p:grpSpPr>
          <a:xfrm>
            <a:off x="1851682" y="4629241"/>
            <a:ext cx="8530590" cy="1194345"/>
            <a:chOff x="1851682" y="4629241"/>
            <a:chExt cx="8530590" cy="1194345"/>
          </a:xfrm>
        </p:grpSpPr>
        <p:sp>
          <p:nvSpPr>
            <p:cNvPr id="12" name="Rectangle 11">
              <a:extLst>
                <a:ext uri="{FF2B5EF4-FFF2-40B4-BE49-F238E27FC236}">
                  <a16:creationId xmlns:a16="http://schemas.microsoft.com/office/drawing/2014/main" id="{09B27403-BC58-4566-AD3C-A1C906F30B32}"/>
                </a:ext>
              </a:extLst>
            </p:cNvPr>
            <p:cNvSpPr/>
            <p:nvPr/>
          </p:nvSpPr>
          <p:spPr>
            <a:xfrm>
              <a:off x="1851682" y="4992589"/>
              <a:ext cx="8530590" cy="830997"/>
            </a:xfrm>
            <a:prstGeom prst="rect">
              <a:avLst/>
            </a:prstGeom>
          </p:spPr>
          <p:txBody>
            <a:bodyPr wrap="square">
              <a:spAutoFit/>
            </a:bodyPr>
            <a:lstStyle/>
            <a:p>
              <a:pPr lvl="0" algn="ctr"/>
              <a:r>
                <a:rPr lang="en-US" sz="2400" dirty="0">
                  <a:solidFill>
                    <a:srgbClr val="000000"/>
                  </a:solidFill>
                  <a:latin typeface="Roboto" pitchFamily="2" charset="0"/>
                  <a:ea typeface="Roboto" pitchFamily="2" charset="0"/>
                </a:rPr>
                <a:t>Inquire into institutional process that lead to inequitable racial/ethnic representation among campus leadership </a:t>
              </a:r>
            </a:p>
          </p:txBody>
        </p:sp>
        <p:sp>
          <p:nvSpPr>
            <p:cNvPr id="14" name="TextBox 13">
              <a:extLst>
                <a:ext uri="{FF2B5EF4-FFF2-40B4-BE49-F238E27FC236}">
                  <a16:creationId xmlns:a16="http://schemas.microsoft.com/office/drawing/2014/main" id="{8423E154-5BA1-49A2-BCDE-09CD03C3D25D}"/>
                </a:ext>
              </a:extLst>
            </p:cNvPr>
            <p:cNvSpPr txBox="1"/>
            <p:nvPr/>
          </p:nvSpPr>
          <p:spPr>
            <a:xfrm>
              <a:off x="5617472" y="4629241"/>
              <a:ext cx="662940" cy="523220"/>
            </a:xfrm>
            <a:prstGeom prst="rect">
              <a:avLst/>
            </a:prstGeom>
            <a:noFill/>
          </p:spPr>
          <p:txBody>
            <a:bodyPr wrap="square" rtlCol="0">
              <a:spAutoFit/>
            </a:bodyPr>
            <a:lstStyle/>
            <a:p>
              <a:pPr algn="ctr"/>
              <a:r>
                <a:rPr lang="en-US" sz="2800" b="1" dirty="0">
                  <a:solidFill>
                    <a:srgbClr val="D15420"/>
                  </a:solidFill>
                  <a:latin typeface="Roboto" pitchFamily="2" charset="0"/>
                  <a:ea typeface="Roboto" pitchFamily="2" charset="0"/>
                </a:rPr>
                <a:t>3.</a:t>
              </a:r>
            </a:p>
          </p:txBody>
        </p:sp>
      </p:grpSp>
    </p:spTree>
    <p:extLst>
      <p:ext uri="{BB962C8B-B14F-4D97-AF65-F5344CB8AC3E}">
        <p14:creationId xmlns:p14="http://schemas.microsoft.com/office/powerpoint/2010/main" val="279638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DF1854-47B4-489A-8956-D18BCFDB7D37}"/>
              </a:ext>
            </a:extLst>
          </p:cNvPr>
          <p:cNvSpPr/>
          <p:nvPr/>
        </p:nvSpPr>
        <p:spPr>
          <a:xfrm>
            <a:off x="3025576" y="576549"/>
            <a:ext cx="6140848" cy="707886"/>
          </a:xfrm>
          <a:prstGeom prst="rect">
            <a:avLst/>
          </a:prstGeom>
        </p:spPr>
        <p:txBody>
          <a:bodyPr wrap="none">
            <a:spAutoFit/>
          </a:bodyPr>
          <a:lstStyle/>
          <a:p>
            <a:r>
              <a:rPr lang="en-US" sz="4000" b="1" dirty="0">
                <a:latin typeface="Roboto" pitchFamily="2" charset="0"/>
                <a:ea typeface="Roboto" pitchFamily="2" charset="0"/>
              </a:rPr>
              <a:t>Leadership Pathway Map </a:t>
            </a:r>
          </a:p>
        </p:txBody>
      </p:sp>
      <p:sp>
        <p:nvSpPr>
          <p:cNvPr id="14" name="Rectangle 13">
            <a:extLst>
              <a:ext uri="{FF2B5EF4-FFF2-40B4-BE49-F238E27FC236}">
                <a16:creationId xmlns:a16="http://schemas.microsoft.com/office/drawing/2014/main" id="{F65B6284-685D-4EF3-8B27-8FF060D4940B}"/>
              </a:ext>
            </a:extLst>
          </p:cNvPr>
          <p:cNvSpPr/>
          <p:nvPr/>
        </p:nvSpPr>
        <p:spPr>
          <a:xfrm>
            <a:off x="-12888" y="1598751"/>
            <a:ext cx="12192000" cy="400110"/>
          </a:xfrm>
          <a:prstGeom prst="rect">
            <a:avLst/>
          </a:prstGeom>
          <a:solidFill>
            <a:srgbClr val="007FA9"/>
          </a:solidFill>
        </p:spPr>
        <p:txBody>
          <a:bodyPr wrap="square">
            <a:spAutoFit/>
          </a:bodyPr>
          <a:lstStyle/>
          <a:p>
            <a:pPr algn="ctr"/>
            <a:r>
              <a:rPr lang="en-US" sz="2000" b="1" dirty="0">
                <a:solidFill>
                  <a:schemeClr val="bg1">
                    <a:lumMod val="95000"/>
                  </a:schemeClr>
                </a:solidFill>
              </a:rPr>
              <a:t>Ask these questions after each step</a:t>
            </a:r>
          </a:p>
        </p:txBody>
      </p:sp>
      <p:grpSp>
        <p:nvGrpSpPr>
          <p:cNvPr id="21" name="Group 20">
            <a:extLst>
              <a:ext uri="{FF2B5EF4-FFF2-40B4-BE49-F238E27FC236}">
                <a16:creationId xmlns:a16="http://schemas.microsoft.com/office/drawing/2014/main" id="{9E34B8E9-B41E-4A51-9CA7-B7949D9AE857}"/>
              </a:ext>
            </a:extLst>
          </p:cNvPr>
          <p:cNvGrpSpPr/>
          <p:nvPr/>
        </p:nvGrpSpPr>
        <p:grpSpPr>
          <a:xfrm>
            <a:off x="369216" y="2780323"/>
            <a:ext cx="11576438" cy="2730286"/>
            <a:chOff x="369216" y="2959436"/>
            <a:chExt cx="11576438" cy="2730286"/>
          </a:xfrm>
        </p:grpSpPr>
        <p:sp>
          <p:nvSpPr>
            <p:cNvPr id="13" name="Rectangle 12">
              <a:extLst>
                <a:ext uri="{FF2B5EF4-FFF2-40B4-BE49-F238E27FC236}">
                  <a16:creationId xmlns:a16="http://schemas.microsoft.com/office/drawing/2014/main" id="{AA54BB6F-57F8-476A-9AD2-1739E6EED542}"/>
                </a:ext>
              </a:extLst>
            </p:cNvPr>
            <p:cNvSpPr/>
            <p:nvPr/>
          </p:nvSpPr>
          <p:spPr>
            <a:xfrm>
              <a:off x="8721259" y="3442953"/>
              <a:ext cx="3224395" cy="2246769"/>
            </a:xfrm>
            <a:prstGeom prst="rect">
              <a:avLst/>
            </a:prstGeom>
            <a:ln w="28575">
              <a:solidFill>
                <a:schemeClr val="tx1"/>
              </a:solidFill>
              <a:prstDash val="lgDash"/>
            </a:ln>
          </p:spPr>
          <p:txBody>
            <a:bodyPr wrap="square">
              <a:spAutoFit/>
            </a:bodyPr>
            <a:lstStyle/>
            <a:p>
              <a:r>
                <a:rPr lang="en-US" sz="2000" dirty="0"/>
                <a:t>What factors prepared you to succeed at this stage?</a:t>
              </a:r>
            </a:p>
            <a:p>
              <a:endParaRPr lang="en-US" sz="2000" dirty="0"/>
            </a:p>
            <a:p>
              <a:r>
                <a:rPr lang="en-US" sz="2000" dirty="0"/>
                <a:t>How did your racial, ethnic, and/or gender identity impact your success at this stage?</a:t>
              </a:r>
            </a:p>
          </p:txBody>
        </p:sp>
        <p:grpSp>
          <p:nvGrpSpPr>
            <p:cNvPr id="20" name="Group 19">
              <a:extLst>
                <a:ext uri="{FF2B5EF4-FFF2-40B4-BE49-F238E27FC236}">
                  <a16:creationId xmlns:a16="http://schemas.microsoft.com/office/drawing/2014/main" id="{8083E674-11D0-4AE5-A22A-87035781C2EA}"/>
                </a:ext>
              </a:extLst>
            </p:cNvPr>
            <p:cNvGrpSpPr/>
            <p:nvPr/>
          </p:nvGrpSpPr>
          <p:grpSpPr>
            <a:xfrm>
              <a:off x="369216" y="2959436"/>
              <a:ext cx="11394884" cy="2730286"/>
              <a:chOff x="369216" y="2959436"/>
              <a:chExt cx="11394884" cy="2730286"/>
            </a:xfrm>
          </p:grpSpPr>
          <p:sp>
            <p:nvSpPr>
              <p:cNvPr id="4" name="Rectangle 3">
                <a:extLst>
                  <a:ext uri="{FF2B5EF4-FFF2-40B4-BE49-F238E27FC236}">
                    <a16:creationId xmlns:a16="http://schemas.microsoft.com/office/drawing/2014/main" id="{DAFF67EB-18CF-44E2-BB42-95B54E5396BA}"/>
                  </a:ext>
                </a:extLst>
              </p:cNvPr>
              <p:cNvSpPr/>
              <p:nvPr/>
            </p:nvSpPr>
            <p:spPr>
              <a:xfrm>
                <a:off x="369216" y="3442953"/>
                <a:ext cx="3224395" cy="2246769"/>
              </a:xfrm>
              <a:prstGeom prst="rect">
                <a:avLst/>
              </a:prstGeom>
              <a:ln w="28575">
                <a:solidFill>
                  <a:schemeClr val="tx1"/>
                </a:solidFill>
                <a:prstDash val="lgDash"/>
              </a:ln>
            </p:spPr>
            <p:txBody>
              <a:bodyPr wrap="square">
                <a:spAutoFit/>
              </a:bodyPr>
              <a:lstStyle/>
              <a:p>
                <a:r>
                  <a:rPr lang="en-US" sz="2000" dirty="0"/>
                  <a:t>What factors prepared you to succeed at this stage?</a:t>
                </a:r>
              </a:p>
              <a:p>
                <a:endParaRPr lang="en-US" sz="2000" dirty="0"/>
              </a:p>
              <a:p>
                <a:r>
                  <a:rPr lang="en-US" sz="2000" dirty="0"/>
                  <a:t>How did your racial, ethnic, and/or gender identity impact your success at this stage?</a:t>
                </a:r>
              </a:p>
            </p:txBody>
          </p:sp>
          <p:sp>
            <p:nvSpPr>
              <p:cNvPr id="12" name="Rectangle 11">
                <a:extLst>
                  <a:ext uri="{FF2B5EF4-FFF2-40B4-BE49-F238E27FC236}">
                    <a16:creationId xmlns:a16="http://schemas.microsoft.com/office/drawing/2014/main" id="{23528E98-1102-4CEF-81D0-7A512B737C17}"/>
                  </a:ext>
                </a:extLst>
              </p:cNvPr>
              <p:cNvSpPr/>
              <p:nvPr/>
            </p:nvSpPr>
            <p:spPr>
              <a:xfrm>
                <a:off x="4549791" y="3442953"/>
                <a:ext cx="3224395" cy="2246769"/>
              </a:xfrm>
              <a:prstGeom prst="rect">
                <a:avLst/>
              </a:prstGeom>
              <a:ln w="28575">
                <a:solidFill>
                  <a:schemeClr val="tx1"/>
                </a:solidFill>
                <a:prstDash val="lgDash"/>
              </a:ln>
            </p:spPr>
            <p:txBody>
              <a:bodyPr wrap="square">
                <a:spAutoFit/>
              </a:bodyPr>
              <a:lstStyle/>
              <a:p>
                <a:r>
                  <a:rPr lang="en-US" sz="2000" dirty="0"/>
                  <a:t>What factors prepared you to succeed at this stage?</a:t>
                </a:r>
              </a:p>
              <a:p>
                <a:endParaRPr lang="en-US" sz="2000" dirty="0"/>
              </a:p>
              <a:p>
                <a:r>
                  <a:rPr lang="en-US" sz="2000" dirty="0"/>
                  <a:t>How did your racial, ethnic, and/or gender identity impact your success at this stage?</a:t>
                </a:r>
              </a:p>
            </p:txBody>
          </p:sp>
          <p:sp>
            <p:nvSpPr>
              <p:cNvPr id="15" name="Arrow: Right 14">
                <a:extLst>
                  <a:ext uri="{FF2B5EF4-FFF2-40B4-BE49-F238E27FC236}">
                    <a16:creationId xmlns:a16="http://schemas.microsoft.com/office/drawing/2014/main" id="{41264718-9212-4E50-9F5E-04B25AD9AC09}"/>
                  </a:ext>
                </a:extLst>
              </p:cNvPr>
              <p:cNvSpPr/>
              <p:nvPr/>
            </p:nvSpPr>
            <p:spPr>
              <a:xfrm>
                <a:off x="3668707" y="4183146"/>
                <a:ext cx="815095" cy="322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DF356635-B2DB-46C4-9B01-7D3F0ADD2B19}"/>
                  </a:ext>
                </a:extLst>
              </p:cNvPr>
              <p:cNvSpPr/>
              <p:nvPr/>
            </p:nvSpPr>
            <p:spPr>
              <a:xfrm>
                <a:off x="7849282" y="4183146"/>
                <a:ext cx="815095" cy="322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78091EF-C6C9-41C3-886C-6E630C089328}"/>
                  </a:ext>
                </a:extLst>
              </p:cNvPr>
              <p:cNvSpPr txBox="1"/>
              <p:nvPr/>
            </p:nvSpPr>
            <p:spPr>
              <a:xfrm>
                <a:off x="369216" y="2969446"/>
                <a:ext cx="3071568" cy="400110"/>
              </a:xfrm>
              <a:prstGeom prst="rect">
                <a:avLst/>
              </a:prstGeom>
              <a:noFill/>
            </p:spPr>
            <p:txBody>
              <a:bodyPr wrap="square" rtlCol="0">
                <a:spAutoFit/>
              </a:bodyPr>
              <a:lstStyle/>
              <a:p>
                <a:r>
                  <a:rPr lang="en-US" sz="2000" b="1" dirty="0">
                    <a:solidFill>
                      <a:srgbClr val="D15420"/>
                    </a:solidFill>
                  </a:rPr>
                  <a:t>Step 1</a:t>
                </a:r>
              </a:p>
            </p:txBody>
          </p:sp>
          <p:sp>
            <p:nvSpPr>
              <p:cNvPr id="18" name="TextBox 17">
                <a:extLst>
                  <a:ext uri="{FF2B5EF4-FFF2-40B4-BE49-F238E27FC236}">
                    <a16:creationId xmlns:a16="http://schemas.microsoft.com/office/drawing/2014/main" id="{14C28581-5C4C-4F38-A5A8-DFD50C75128A}"/>
                  </a:ext>
                </a:extLst>
              </p:cNvPr>
              <p:cNvSpPr txBox="1"/>
              <p:nvPr/>
            </p:nvSpPr>
            <p:spPr>
              <a:xfrm>
                <a:off x="4547328" y="2959436"/>
                <a:ext cx="3071568" cy="400110"/>
              </a:xfrm>
              <a:prstGeom prst="rect">
                <a:avLst/>
              </a:prstGeom>
              <a:noFill/>
            </p:spPr>
            <p:txBody>
              <a:bodyPr wrap="square" rtlCol="0">
                <a:spAutoFit/>
              </a:bodyPr>
              <a:lstStyle/>
              <a:p>
                <a:r>
                  <a:rPr lang="en-US" sz="2000" b="1" dirty="0">
                    <a:solidFill>
                      <a:srgbClr val="D15420"/>
                    </a:solidFill>
                  </a:rPr>
                  <a:t>Step 2</a:t>
                </a:r>
              </a:p>
            </p:txBody>
          </p:sp>
          <p:sp>
            <p:nvSpPr>
              <p:cNvPr id="19" name="TextBox 18">
                <a:extLst>
                  <a:ext uri="{FF2B5EF4-FFF2-40B4-BE49-F238E27FC236}">
                    <a16:creationId xmlns:a16="http://schemas.microsoft.com/office/drawing/2014/main" id="{7561E51C-87CD-455E-BBB8-022757BBF740}"/>
                  </a:ext>
                </a:extLst>
              </p:cNvPr>
              <p:cNvSpPr txBox="1"/>
              <p:nvPr/>
            </p:nvSpPr>
            <p:spPr>
              <a:xfrm>
                <a:off x="8692532" y="2968863"/>
                <a:ext cx="3071568" cy="400110"/>
              </a:xfrm>
              <a:prstGeom prst="rect">
                <a:avLst/>
              </a:prstGeom>
              <a:noFill/>
            </p:spPr>
            <p:txBody>
              <a:bodyPr wrap="square" rtlCol="0">
                <a:spAutoFit/>
              </a:bodyPr>
              <a:lstStyle/>
              <a:p>
                <a:r>
                  <a:rPr lang="en-US" sz="2000" b="1" dirty="0">
                    <a:solidFill>
                      <a:srgbClr val="D15420"/>
                    </a:solidFill>
                  </a:rPr>
                  <a:t>Step 3</a:t>
                </a:r>
              </a:p>
            </p:txBody>
          </p:sp>
        </p:grpSp>
      </p:grpSp>
    </p:spTree>
    <p:extLst>
      <p:ext uri="{BB962C8B-B14F-4D97-AF65-F5344CB8AC3E}">
        <p14:creationId xmlns:p14="http://schemas.microsoft.com/office/powerpoint/2010/main" val="383087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5353D1-15A3-421B-B2D7-7502104F251C}"/>
              </a:ext>
            </a:extLst>
          </p:cNvPr>
          <p:cNvSpPr/>
          <p:nvPr/>
        </p:nvSpPr>
        <p:spPr>
          <a:xfrm>
            <a:off x="1920874" y="666750"/>
            <a:ext cx="8848725" cy="830997"/>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COURAGEOUS</a:t>
            </a:r>
            <a:r>
              <a:rPr kumimoji="0" lang="en-US" sz="48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 LEADERSHIP</a:t>
            </a:r>
          </a:p>
        </p:txBody>
      </p:sp>
      <p:grpSp>
        <p:nvGrpSpPr>
          <p:cNvPr id="6" name="Group 5">
            <a:extLst>
              <a:ext uri="{FF2B5EF4-FFF2-40B4-BE49-F238E27FC236}">
                <a16:creationId xmlns:a16="http://schemas.microsoft.com/office/drawing/2014/main" id="{888FEB49-C14F-4C87-8F01-76FC81A0E622}"/>
              </a:ext>
            </a:extLst>
          </p:cNvPr>
          <p:cNvGrpSpPr/>
          <p:nvPr/>
        </p:nvGrpSpPr>
        <p:grpSpPr>
          <a:xfrm>
            <a:off x="413225" y="1497746"/>
            <a:ext cx="11365550" cy="5196503"/>
            <a:chOff x="413225" y="1497746"/>
            <a:chExt cx="11365550" cy="5196503"/>
          </a:xfrm>
        </p:grpSpPr>
        <p:pic>
          <p:nvPicPr>
            <p:cNvPr id="3" name="Picture 2">
              <a:extLst>
                <a:ext uri="{FF2B5EF4-FFF2-40B4-BE49-F238E27FC236}">
                  <a16:creationId xmlns:a16="http://schemas.microsoft.com/office/drawing/2014/main" id="{FE714B50-9DAE-4663-943F-CCC9A6F53278}"/>
                </a:ext>
              </a:extLst>
            </p:cNvPr>
            <p:cNvPicPr>
              <a:picLocks noChangeAspect="1"/>
            </p:cNvPicPr>
            <p:nvPr/>
          </p:nvPicPr>
          <p:blipFill>
            <a:blip r:embed="rId3"/>
            <a:stretch>
              <a:fillRect/>
            </a:stretch>
          </p:blipFill>
          <p:spPr>
            <a:xfrm>
              <a:off x="766059" y="1497747"/>
              <a:ext cx="11012716" cy="5182454"/>
            </a:xfrm>
            <a:prstGeom prst="rect">
              <a:avLst/>
            </a:prstGeom>
          </p:spPr>
        </p:pic>
        <p:pic>
          <p:nvPicPr>
            <p:cNvPr id="5" name="Picture 4">
              <a:extLst>
                <a:ext uri="{FF2B5EF4-FFF2-40B4-BE49-F238E27FC236}">
                  <a16:creationId xmlns:a16="http://schemas.microsoft.com/office/drawing/2014/main" id="{947F8353-C7DE-48C9-8F71-6E4A356C6548}"/>
                </a:ext>
              </a:extLst>
            </p:cNvPr>
            <p:cNvPicPr>
              <a:picLocks noChangeAspect="1"/>
            </p:cNvPicPr>
            <p:nvPr/>
          </p:nvPicPr>
          <p:blipFill>
            <a:blip r:embed="rId4"/>
            <a:stretch>
              <a:fillRect/>
            </a:stretch>
          </p:blipFill>
          <p:spPr>
            <a:xfrm>
              <a:off x="413225" y="1497746"/>
              <a:ext cx="4285775" cy="5196503"/>
            </a:xfrm>
            <a:prstGeom prst="rect">
              <a:avLst/>
            </a:prstGeom>
          </p:spPr>
        </p:pic>
      </p:grpSp>
    </p:spTree>
    <p:extLst>
      <p:ext uri="{BB962C8B-B14F-4D97-AF65-F5344CB8AC3E}">
        <p14:creationId xmlns:p14="http://schemas.microsoft.com/office/powerpoint/2010/main" val="352001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9CFE0-FDB3-43D0-8B47-65AB28D2B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F7B73EF-8C49-4BC8-B746-35571AD80EB6}"/>
              </a:ext>
            </a:extLst>
          </p:cNvPr>
          <p:cNvSpPr>
            <a:spLocks noGrp="1"/>
          </p:cNvSpPr>
          <p:nvPr>
            <p:ph type="title"/>
          </p:nvPr>
        </p:nvSpPr>
        <p:spPr>
          <a:xfrm>
            <a:off x="0" y="0"/>
            <a:ext cx="12192000" cy="2302330"/>
          </a:xfrm>
        </p:spPr>
        <p:txBody>
          <a:bodyPr>
            <a:normAutofit/>
          </a:bodyPr>
          <a:lstStyle/>
          <a:p>
            <a:pPr algn="ctr"/>
            <a:r>
              <a:rPr lang="en-US" sz="3400" dirty="0">
                <a:solidFill>
                  <a:schemeClr val="bg1"/>
                </a:solidFill>
                <a:latin typeface="Avenir Black"/>
                <a:cs typeface="Avenir Black"/>
              </a:rPr>
              <a:t>Many believe diversity is an ideal, yet not achieving it is acceptable</a:t>
            </a:r>
            <a:br>
              <a:rPr lang="en-US" sz="3400" dirty="0">
                <a:solidFill>
                  <a:schemeClr val="bg1"/>
                </a:solidFill>
                <a:latin typeface="Avenir Black"/>
                <a:cs typeface="Avenir Black"/>
              </a:rPr>
            </a:br>
            <a:r>
              <a:rPr lang="en-US" sz="3400" dirty="0">
                <a:solidFill>
                  <a:schemeClr val="bg1"/>
                </a:solidFill>
                <a:latin typeface="Avenir Black"/>
                <a:cs typeface="Avenir Black"/>
              </a:rPr>
              <a:t>We need more than an “intellectual commitment” to diversity </a:t>
            </a:r>
            <a:br>
              <a:rPr lang="en-US" sz="3400" dirty="0">
                <a:solidFill>
                  <a:schemeClr val="bg1"/>
                </a:solidFill>
                <a:latin typeface="Avenir Black"/>
                <a:cs typeface="Avenir Black"/>
              </a:rPr>
            </a:br>
            <a:br>
              <a:rPr lang="en-US" sz="3600" dirty="0">
                <a:solidFill>
                  <a:schemeClr val="bg1"/>
                </a:solidFill>
                <a:latin typeface="Avenir Black"/>
                <a:cs typeface="Avenir Black"/>
              </a:rPr>
            </a:br>
            <a:r>
              <a:rPr lang="en-US" dirty="0">
                <a:solidFill>
                  <a:schemeClr val="bg1"/>
                </a:solidFill>
                <a:latin typeface="Avenir Black"/>
                <a:cs typeface="Avenir Black"/>
              </a:rPr>
              <a:t>WE NEED DIVERSITY-RELATED ACTION</a:t>
            </a:r>
            <a:endParaRPr lang="en-US" dirty="0"/>
          </a:p>
        </p:txBody>
      </p:sp>
      <p:sp>
        <p:nvSpPr>
          <p:cNvPr id="4" name="TextBox 3">
            <a:extLst>
              <a:ext uri="{FF2B5EF4-FFF2-40B4-BE49-F238E27FC236}">
                <a16:creationId xmlns:a16="http://schemas.microsoft.com/office/drawing/2014/main" id="{34AD9A12-99A8-4A60-8425-6E4FD17B670C}"/>
              </a:ext>
            </a:extLst>
          </p:cNvPr>
          <p:cNvSpPr txBox="1"/>
          <p:nvPr/>
        </p:nvSpPr>
        <p:spPr>
          <a:xfrm>
            <a:off x="236103" y="6361431"/>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#LeftOut</a:t>
            </a:r>
          </a:p>
        </p:txBody>
      </p:sp>
      <p:sp>
        <p:nvSpPr>
          <p:cNvPr id="6" name="TextBox 5">
            <a:extLst>
              <a:ext uri="{FF2B5EF4-FFF2-40B4-BE49-F238E27FC236}">
                <a16:creationId xmlns:a16="http://schemas.microsoft.com/office/drawing/2014/main" id="{8F473E5A-68B4-496E-811E-98BE17BDB69D}"/>
              </a:ext>
            </a:extLst>
          </p:cNvPr>
          <p:cNvSpPr txBox="1"/>
          <p:nvPr/>
        </p:nvSpPr>
        <p:spPr>
          <a:xfrm>
            <a:off x="10047992" y="6361431"/>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4607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1100" y="2726274"/>
            <a:ext cx="3848100" cy="46166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5420"/>
                </a:solidFill>
                <a:effectLst/>
                <a:uLnTx/>
                <a:uFillTx/>
                <a:latin typeface="Segoe UI" panose="020B0502040204020203" pitchFamily="34" charset="0"/>
                <a:ea typeface="Segoe UI" panose="020B0502040204020203" pitchFamily="34" charset="0"/>
                <a:cs typeface="Segoe UI" panose="020B0502040204020203" pitchFamily="34" charset="0"/>
              </a:rPr>
              <a:t>www.collegecampaign.org</a:t>
            </a:r>
          </a:p>
        </p:txBody>
      </p:sp>
      <p:sp>
        <p:nvSpPr>
          <p:cNvPr id="3" name="Rectangle 2"/>
          <p:cNvSpPr/>
          <p:nvPr/>
        </p:nvSpPr>
        <p:spPr>
          <a:xfrm>
            <a:off x="6272048" y="3947706"/>
            <a:ext cx="336593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Sacramento Office:</a:t>
            </a:r>
            <a:b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b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1512 14</a:t>
            </a:r>
            <a:r>
              <a:rPr kumimoji="0" lang="en-US" sz="2400" b="0" i="0" u="none" strike="noStrike" kern="1200" cap="none" spc="0" normalizeH="0" baseline="30000" noProof="0" dirty="0">
                <a:ln>
                  <a:noFill/>
                </a:ln>
                <a:solidFill>
                  <a:srgbClr val="000000"/>
                </a:solidFill>
                <a:effectLst/>
                <a:uLnTx/>
                <a:uFillTx/>
                <a:latin typeface="Segoe UI"/>
                <a:ea typeface="Roboto Light" pitchFamily="2" charset="0"/>
                <a:cs typeface="+mn-cs"/>
              </a:rPr>
              <a:t>th</a:t>
            </a: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 Street</a:t>
            </a:r>
            <a:b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b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Sacramento, CA 95814</a:t>
            </a:r>
            <a:b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b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916-443-1681</a:t>
            </a:r>
          </a:p>
        </p:txBody>
      </p:sp>
      <p:sp>
        <p:nvSpPr>
          <p:cNvPr id="4" name="Rectangle 3"/>
          <p:cNvSpPr/>
          <p:nvPr/>
        </p:nvSpPr>
        <p:spPr>
          <a:xfrm>
            <a:off x="6272047" y="1661383"/>
            <a:ext cx="415242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rPr>
              <a:t>Los Angeles Office: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1149 S. Hill Street, Suite 925 </a:t>
            </a:r>
            <a:br>
              <a:rPr kumimoji="0" lang="en-US" sz="2400" b="0" i="0" u="none" strike="noStrike" kern="1200" cap="none" spc="0" normalizeH="0" baseline="0" noProof="0" dirty="0">
                <a:ln>
                  <a:noFill/>
                </a:ln>
                <a:solidFill>
                  <a:srgbClr val="000000"/>
                </a:solidFill>
                <a:effectLst/>
                <a:uLnTx/>
                <a:uFillTx/>
                <a:latin typeface="Segoe UI"/>
                <a:ea typeface="+mn-ea"/>
                <a:cs typeface="+mn-cs"/>
              </a:rPr>
            </a:br>
            <a:r>
              <a:rPr kumimoji="0" lang="en-US" sz="2400" b="0" i="0" u="none" strike="noStrike" kern="1200" cap="none" spc="0" normalizeH="0" baseline="0" noProof="0" dirty="0">
                <a:ln>
                  <a:noFill/>
                </a:ln>
                <a:solidFill>
                  <a:srgbClr val="000000"/>
                </a:solidFill>
                <a:effectLst/>
                <a:uLnTx/>
                <a:uFillTx/>
                <a:latin typeface="Segoe UI"/>
                <a:ea typeface="+mn-ea"/>
                <a:cs typeface="+mn-cs"/>
              </a:rPr>
              <a:t>Los Angeles, CA 90015 </a:t>
            </a:r>
            <a:br>
              <a:rPr kumimoji="0" lang="en-US" sz="2400" b="0" i="0" u="none" strike="noStrike" kern="1200" cap="none" spc="0" normalizeH="0" baseline="0" noProof="0" dirty="0">
                <a:ln>
                  <a:noFill/>
                </a:ln>
                <a:solidFill>
                  <a:srgbClr val="000000"/>
                </a:solidFill>
                <a:effectLst/>
                <a:uLnTx/>
                <a:uFillTx/>
                <a:latin typeface="Segoe UI"/>
                <a:ea typeface="+mn-ea"/>
                <a:cs typeface="+mn-cs"/>
              </a:rPr>
            </a:br>
            <a:r>
              <a:rPr kumimoji="0" lang="en-US" sz="2400" b="0" i="0" u="none" strike="noStrike" kern="1200" cap="none" spc="0" normalizeH="0" baseline="0" noProof="0" dirty="0">
                <a:ln>
                  <a:noFill/>
                </a:ln>
                <a:solidFill>
                  <a:srgbClr val="000000"/>
                </a:solidFill>
                <a:effectLst/>
                <a:uLnTx/>
                <a:uFillTx/>
                <a:latin typeface="Segoe UI"/>
                <a:ea typeface="+mn-ea"/>
                <a:cs typeface="+mn-cs"/>
              </a:rPr>
              <a:t>213-744-9434 </a:t>
            </a:r>
            <a:br>
              <a:rPr kumimoji="0" lang="en-US" sz="2400" b="0" i="0" u="none" strike="noStrike" kern="1200" cap="none" spc="0" normalizeH="0" baseline="0" noProof="0" dirty="0">
                <a:ln>
                  <a:noFill/>
                </a:ln>
                <a:solidFill>
                  <a:srgbClr val="000000"/>
                </a:solidFill>
                <a:effectLst/>
                <a:uLnTx/>
                <a:uFillTx/>
                <a:latin typeface="Segoe UI"/>
                <a:ea typeface="+mn-ea"/>
                <a:cs typeface="+mn-cs"/>
              </a:rPr>
            </a:br>
            <a:endParaRPr kumimoji="0" lang="en-US" sz="2400" b="0" i="0" u="none" strike="noStrike" kern="1200" cap="none" spc="0" normalizeH="0" baseline="0" noProof="0" dirty="0">
              <a:ln>
                <a:noFill/>
              </a:ln>
              <a:solidFill>
                <a:srgbClr val="000000"/>
              </a:solidFill>
              <a:effectLst/>
              <a:uLnTx/>
              <a:uFillTx/>
              <a:latin typeface="Segoe UI"/>
              <a:ea typeface="Roboto Light" pitchFamily="2" charset="0"/>
              <a:cs typeface="+mn-cs"/>
            </a:endParaRPr>
          </a:p>
        </p:txBody>
      </p:sp>
      <p:sp>
        <p:nvSpPr>
          <p:cNvPr id="9" name="Rectangle 8"/>
          <p:cNvSpPr/>
          <p:nvPr/>
        </p:nvSpPr>
        <p:spPr>
          <a:xfrm>
            <a:off x="1614488" y="3494420"/>
            <a:ext cx="249505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85420"/>
                </a:solidFill>
                <a:effectLst/>
                <a:uLnTx/>
                <a:uFillTx/>
                <a:latin typeface="Segoe UI" panose="020B0502040204020203" pitchFamily="34" charset="0"/>
                <a:ea typeface="Segoe UI" panose="020B0502040204020203" pitchFamily="34" charset="0"/>
                <a:cs typeface="Segoe UI" panose="020B0502040204020203" pitchFamily="34" charset="0"/>
              </a:rPr>
              <a:t>@CollegeOpp     @MSCollegeOpp</a:t>
            </a:r>
          </a:p>
        </p:txBody>
      </p:sp>
      <p:sp>
        <p:nvSpPr>
          <p:cNvPr id="11" name="Rectangle 10"/>
          <p:cNvSpPr/>
          <p:nvPr/>
        </p:nvSpPr>
        <p:spPr>
          <a:xfrm>
            <a:off x="1618214" y="4268712"/>
            <a:ext cx="38673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85420"/>
                </a:solidFill>
                <a:effectLst/>
                <a:uLnTx/>
                <a:uFillTx/>
                <a:latin typeface="Segoe UI" panose="020B0502040204020203" pitchFamily="34" charset="0"/>
                <a:ea typeface="Segoe UI" panose="020B0502040204020203" pitchFamily="34" charset="0"/>
                <a:cs typeface="Segoe UI" panose="020B0502040204020203" pitchFamily="34" charset="0"/>
              </a:rPr>
              <a:t>facebook.com/collegecampaign</a:t>
            </a:r>
          </a:p>
        </p:txBody>
      </p:sp>
      <p:pic>
        <p:nvPicPr>
          <p:cNvPr id="13" name="Picture 12" descr="Facebook flat ic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181100" y="4250061"/>
            <a:ext cx="433388" cy="433388"/>
          </a:xfrm>
          <a:prstGeom prst="rect">
            <a:avLst/>
          </a:prstGeom>
          <a:noFill/>
          <a:ln>
            <a:noFill/>
          </a:ln>
        </p:spPr>
      </p:pic>
      <p:pic>
        <p:nvPicPr>
          <p:cNvPr id="14" name="Picture 13" descr="Twitter flat icon">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181100" y="3585637"/>
            <a:ext cx="433388" cy="433388"/>
          </a:xfrm>
          <a:prstGeom prst="rect">
            <a:avLst/>
          </a:prstGeom>
          <a:noFill/>
          <a:ln>
            <a:noFill/>
          </a:ln>
        </p:spPr>
      </p:pic>
      <p:pic>
        <p:nvPicPr>
          <p:cNvPr id="7170" name="Picture 2" descr="Image result for circle instagram icon">
            <a:extLst>
              <a:ext uri="{FF2B5EF4-FFF2-40B4-BE49-F238E27FC236}">
                <a16:creationId xmlns:a16="http://schemas.microsoft.com/office/drawing/2014/main" id="{9C3601AC-CD76-40C7-A472-F9CBF3DFBC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1100" y="4826118"/>
            <a:ext cx="456961" cy="4569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DB8B61B-A298-43B3-973F-0C71CB30550C}"/>
              </a:ext>
            </a:extLst>
          </p:cNvPr>
          <p:cNvSpPr/>
          <p:nvPr/>
        </p:nvSpPr>
        <p:spPr>
          <a:xfrm>
            <a:off x="1638061" y="4836425"/>
            <a:ext cx="18501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85420"/>
                </a:solidFill>
                <a:effectLst/>
                <a:uLnTx/>
                <a:uFillTx/>
                <a:latin typeface="Segoe UI" panose="020B0502040204020203" pitchFamily="34" charset="0"/>
                <a:ea typeface="Segoe UI" panose="020B0502040204020203" pitchFamily="34" charset="0"/>
                <a:cs typeface="Segoe UI" panose="020B0502040204020203" pitchFamily="34" charset="0"/>
              </a:rPr>
              <a:t>@CollegeOpp </a:t>
            </a: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FF1C5CD6-4981-4786-AEA9-B83981B955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2277" y="1140027"/>
            <a:ext cx="4263280" cy="1270149"/>
          </a:xfrm>
          <a:prstGeom prst="rect">
            <a:avLst/>
          </a:prstGeom>
        </p:spPr>
      </p:pic>
    </p:spTree>
    <p:extLst>
      <p:ext uri="{BB962C8B-B14F-4D97-AF65-F5344CB8AC3E}">
        <p14:creationId xmlns:p14="http://schemas.microsoft.com/office/powerpoint/2010/main" val="164666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1A910-BD16-44A1-81D8-317DBAEA2232}"/>
              </a:ext>
            </a:extLst>
          </p:cNvPr>
          <p:cNvPicPr>
            <a:picLocks noChangeAspect="1"/>
          </p:cNvPicPr>
          <p:nvPr/>
        </p:nvPicPr>
        <p:blipFill>
          <a:blip r:embed="rId3"/>
          <a:stretch>
            <a:fillRect/>
          </a:stretch>
        </p:blipFill>
        <p:spPr>
          <a:xfrm>
            <a:off x="4305300" y="0"/>
            <a:ext cx="7399421" cy="6858000"/>
          </a:xfrm>
          <a:prstGeom prst="rect">
            <a:avLst/>
          </a:prstGeom>
          <a:effectLst>
            <a:softEdge rad="266700"/>
          </a:effectLst>
        </p:spPr>
      </p:pic>
      <p:sp>
        <p:nvSpPr>
          <p:cNvPr id="4" name="TextBox 3">
            <a:extLst>
              <a:ext uri="{FF2B5EF4-FFF2-40B4-BE49-F238E27FC236}">
                <a16:creationId xmlns:a16="http://schemas.microsoft.com/office/drawing/2014/main" id="{49787E6C-6729-4407-9E87-448B142E9A89}"/>
              </a:ext>
            </a:extLst>
          </p:cNvPr>
          <p:cNvSpPr txBox="1"/>
          <p:nvPr/>
        </p:nvSpPr>
        <p:spPr>
          <a:xfrm>
            <a:off x="-190500" y="1654045"/>
            <a:ext cx="44958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LATEST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RESEARCH</a:t>
            </a:r>
          </a:p>
        </p:txBody>
      </p:sp>
      <p:sp>
        <p:nvSpPr>
          <p:cNvPr id="5" name="TextBox 4">
            <a:extLst>
              <a:ext uri="{FF2B5EF4-FFF2-40B4-BE49-F238E27FC236}">
                <a16:creationId xmlns:a16="http://schemas.microsoft.com/office/drawing/2014/main" id="{0C12AA54-380C-4656-823C-F0DD28835F16}"/>
              </a:ext>
            </a:extLst>
          </p:cNvPr>
          <p:cNvSpPr txBox="1"/>
          <p:nvPr/>
        </p:nvSpPr>
        <p:spPr>
          <a:xfrm>
            <a:off x="1143000" y="6167344"/>
            <a:ext cx="1828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#LeftOut</a:t>
            </a:r>
          </a:p>
        </p:txBody>
      </p:sp>
    </p:spTree>
    <p:extLst>
      <p:ext uri="{BB962C8B-B14F-4D97-AF65-F5344CB8AC3E}">
        <p14:creationId xmlns:p14="http://schemas.microsoft.com/office/powerpoint/2010/main" val="355519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5420"/>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5C8D2C1-DA83-420D-9635-D52CE066B5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434F74C9-6A0B-409E-AD1C-45B58BE91B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43">
            <a:extLst>
              <a:ext uri="{FF2B5EF4-FFF2-40B4-BE49-F238E27FC236}">
                <a16:creationId xmlns:a16="http://schemas.microsoft.com/office/drawing/2014/main" id="{F5486A9D-1265-4B57-91E6-68E666B978B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A9286AD2-18A9-4868-A4E3-7A2097A208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8" name="Straight Connector 47">
            <a:extLst>
              <a:ext uri="{FF2B5EF4-FFF2-40B4-BE49-F238E27FC236}">
                <a16:creationId xmlns:a16="http://schemas.microsoft.com/office/drawing/2014/main" id="{E7A7CD63-7EC3-44F3-95D0-595C4019FF2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F3D753D-2F64-4A2E-A1E6-6B89A977D9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87"/>
          <a:stretch/>
        </p:blipFill>
        <p:spPr>
          <a:xfrm>
            <a:off x="-1" y="10"/>
            <a:ext cx="4635315" cy="6857989"/>
          </a:xfrm>
          <a:prstGeom prst="rect">
            <a:avLst/>
          </a:prstGeom>
        </p:spPr>
      </p:pic>
      <p:sp>
        <p:nvSpPr>
          <p:cNvPr id="14" name="Title 3">
            <a:extLst>
              <a:ext uri="{FF2B5EF4-FFF2-40B4-BE49-F238E27FC236}">
                <a16:creationId xmlns:a16="http://schemas.microsoft.com/office/drawing/2014/main" id="{AE9B60AE-1DF5-4CEC-8B62-1CCBC9E34D9F}"/>
              </a:ext>
            </a:extLst>
          </p:cNvPr>
          <p:cNvSpPr txBox="1">
            <a:spLocks/>
          </p:cNvSpPr>
          <p:nvPr/>
        </p:nvSpPr>
        <p:spPr>
          <a:xfrm>
            <a:off x="5013351" y="328692"/>
            <a:ext cx="6797451" cy="368601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6600" b="0" i="0" u="none" strike="noStrike" kern="1200" cap="none" spc="-50" normalizeH="0" baseline="0" noProof="0" dirty="0">
                <a:ln>
                  <a:noFill/>
                </a:ln>
                <a:solidFill>
                  <a:prstClr val="white"/>
                </a:solidFill>
                <a:effectLst/>
                <a:uLnTx/>
                <a:uFillTx/>
                <a:latin typeface="Roboto" pitchFamily="2" charset="0"/>
                <a:ea typeface="Roboto" pitchFamily="2" charset="0"/>
                <a:cs typeface="+mj-cs"/>
              </a:rPr>
              <a:t>#ISawMyself</a:t>
            </a:r>
          </a:p>
        </p:txBody>
      </p:sp>
      <p:sp>
        <p:nvSpPr>
          <p:cNvPr id="6" name="Rectangle 5">
            <a:extLst>
              <a:ext uri="{FF2B5EF4-FFF2-40B4-BE49-F238E27FC236}">
                <a16:creationId xmlns:a16="http://schemas.microsoft.com/office/drawing/2014/main" id="{00477776-E4F3-4F0D-88B8-F25176D303DC}"/>
              </a:ext>
            </a:extLst>
          </p:cNvPr>
          <p:cNvSpPr/>
          <p:nvPr/>
        </p:nvSpPr>
        <p:spPr>
          <a:xfrm>
            <a:off x="5447071" y="4201610"/>
            <a:ext cx="5815096" cy="312517"/>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D6E01F6-FC59-4A84-A05D-0DFD8E320AB9}"/>
              </a:ext>
            </a:extLst>
          </p:cNvPr>
          <p:cNvSpPr txBox="1"/>
          <p:nvPr/>
        </p:nvSpPr>
        <p:spPr>
          <a:xfrm>
            <a:off x="10163175" y="6292950"/>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195489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229754-B125-4488-AC3B-B2AE3DA7E329}"/>
              </a:ext>
            </a:extLst>
          </p:cNvPr>
          <p:cNvSpPr/>
          <p:nvPr/>
        </p:nvSpPr>
        <p:spPr>
          <a:xfrm>
            <a:off x="0" y="5448693"/>
            <a:ext cx="12192000" cy="1409307"/>
          </a:xfrm>
          <a:prstGeom prst="rect">
            <a:avLst/>
          </a:prstGeom>
          <a:solidFill>
            <a:srgbClr val="D154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pitchFamily="2" charset="0"/>
                <a:ea typeface="Roboto" pitchFamily="2" charset="0"/>
                <a:cs typeface="+mn-cs"/>
              </a:rPr>
              <a:t>“See their charms and challenges without the filters of ‘urban,’ ‘minority’ or ‘at risk.’”</a:t>
            </a:r>
            <a:endParaRPr kumimoji="0" lang="en-US" sz="3200" b="0" i="0" u="none" strike="noStrike" kern="1200" cap="none" spc="0" normalizeH="0" baseline="0" noProof="0" dirty="0">
              <a:ln>
                <a:noFill/>
              </a:ln>
              <a:solidFill>
                <a:srgbClr val="FF0000"/>
              </a:solidFill>
              <a:effectLst/>
              <a:uLnTx/>
              <a:uFillTx/>
              <a:latin typeface="Roboto" pitchFamily="2" charset="0"/>
              <a:ea typeface="Roboto" pitchFamily="2" charset="0"/>
              <a:cs typeface="+mn-cs"/>
            </a:endParaRPr>
          </a:p>
        </p:txBody>
      </p:sp>
    </p:spTree>
    <p:extLst>
      <p:ext uri="{BB962C8B-B14F-4D97-AF65-F5344CB8AC3E}">
        <p14:creationId xmlns:p14="http://schemas.microsoft.com/office/powerpoint/2010/main" val="409936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0F0E4A-9D8F-496A-967E-17E9B7846ACC}"/>
              </a:ext>
            </a:extLst>
          </p:cNvPr>
          <p:cNvPicPr>
            <a:picLocks noChangeAspect="1"/>
          </p:cNvPicPr>
          <p:nvPr/>
        </p:nvPicPr>
        <p:blipFill rotWithShape="1">
          <a:blip r:embed="rId3"/>
          <a:srcRect l="41884" t="10556" r="8582"/>
          <a:stretch/>
        </p:blipFill>
        <p:spPr>
          <a:xfrm>
            <a:off x="6931266" y="394411"/>
            <a:ext cx="4711700" cy="5667436"/>
          </a:xfrm>
          <a:prstGeom prst="rect">
            <a:avLst/>
          </a:prstGeom>
        </p:spPr>
      </p:pic>
      <p:sp>
        <p:nvSpPr>
          <p:cNvPr id="4" name="TextBox 3">
            <a:extLst>
              <a:ext uri="{FF2B5EF4-FFF2-40B4-BE49-F238E27FC236}">
                <a16:creationId xmlns:a16="http://schemas.microsoft.com/office/drawing/2014/main" id="{1958B4FA-75EC-43ED-956C-570ABACEBAA3}"/>
              </a:ext>
            </a:extLst>
          </p:cNvPr>
          <p:cNvSpPr txBox="1"/>
          <p:nvPr/>
        </p:nvSpPr>
        <p:spPr>
          <a:xfrm>
            <a:off x="127000" y="1061070"/>
            <a:ext cx="665480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Roboto"/>
                <a:ea typeface="+mn-ea"/>
                <a:cs typeface="+mn-cs"/>
              </a:rPr>
              <a:t>Having a teacher, professor or mentor that </a:t>
            </a:r>
            <a:r>
              <a:rPr kumimoji="0" lang="en-US" sz="2800" b="0" i="1" u="none" strike="noStrike" kern="1200" cap="none" spc="0" normalizeH="0" baseline="0" noProof="0" dirty="0">
                <a:ln>
                  <a:noFill/>
                </a:ln>
                <a:solidFill>
                  <a:srgbClr val="007FA4"/>
                </a:solidFill>
                <a:effectLst/>
                <a:uLnTx/>
                <a:uFillTx/>
                <a:latin typeface="Roboto"/>
                <a:ea typeface="+mn-ea"/>
                <a:cs typeface="+mn-cs"/>
              </a:rPr>
              <a:t>resembled me </a:t>
            </a:r>
            <a:r>
              <a:rPr kumimoji="0" lang="en-US" sz="2800" b="0" i="1" u="none" strike="noStrike" kern="1200" cap="none" spc="0" normalizeH="0" baseline="0" noProof="0" dirty="0">
                <a:ln>
                  <a:noFill/>
                </a:ln>
                <a:solidFill>
                  <a:srgbClr val="000000"/>
                </a:solidFill>
                <a:effectLst/>
                <a:uLnTx/>
                <a:uFillTx/>
                <a:latin typeface="Roboto"/>
                <a:ea typeface="+mn-ea"/>
                <a:cs typeface="+mn-cs"/>
              </a:rPr>
              <a:t>was essential to feeling that I belonged and </a:t>
            </a:r>
            <a:r>
              <a:rPr kumimoji="0" lang="en-US" sz="2800" b="0" i="1" u="none" strike="noStrike" kern="1200" cap="none" spc="0" normalizeH="0" baseline="0" noProof="0" dirty="0">
                <a:ln>
                  <a:noFill/>
                </a:ln>
                <a:solidFill>
                  <a:srgbClr val="007FA4"/>
                </a:solidFill>
                <a:effectLst/>
                <a:uLnTx/>
                <a:uFillTx/>
                <a:latin typeface="Roboto"/>
                <a:ea typeface="+mn-ea"/>
                <a:cs typeface="+mn-cs"/>
              </a:rPr>
              <a:t>helping me envision my future</a:t>
            </a:r>
            <a:r>
              <a:rPr kumimoji="0" lang="en-US" sz="2800" b="0" i="1" u="none" strike="noStrike" kern="1200" cap="none" spc="0" normalizeH="0" baseline="0" noProof="0" dirty="0">
                <a:ln>
                  <a:noFill/>
                </a:ln>
                <a:solidFill>
                  <a:srgbClr val="000000"/>
                </a:solidFill>
                <a:effectLst/>
                <a:uLnTx/>
                <a:uFillTx/>
                <a:latin typeface="Roboto"/>
                <a:ea typeface="+mn-ea"/>
                <a:cs typeface="+mn-cs"/>
              </a:rPr>
              <a:t>. Had I not had women of color in these roles, I may have not been bold enough to see myself pursing an advanced degree.</a:t>
            </a:r>
          </a:p>
        </p:txBody>
      </p:sp>
      <p:pic>
        <p:nvPicPr>
          <p:cNvPr id="7" name="Picture 6">
            <a:extLst>
              <a:ext uri="{FF2B5EF4-FFF2-40B4-BE49-F238E27FC236}">
                <a16:creationId xmlns:a16="http://schemas.microsoft.com/office/drawing/2014/main" id="{5A2C6F25-4D64-47E4-9A31-43C9E798F347}"/>
              </a:ext>
            </a:extLst>
          </p:cNvPr>
          <p:cNvPicPr>
            <a:picLocks noChangeAspect="1"/>
          </p:cNvPicPr>
          <p:nvPr/>
        </p:nvPicPr>
        <p:blipFill>
          <a:blip r:embed="rId4"/>
          <a:stretch>
            <a:fillRect/>
          </a:stretch>
        </p:blipFill>
        <p:spPr>
          <a:xfrm>
            <a:off x="727075" y="289855"/>
            <a:ext cx="704850" cy="600075"/>
          </a:xfrm>
          <a:prstGeom prst="rect">
            <a:avLst/>
          </a:prstGeom>
        </p:spPr>
      </p:pic>
      <p:pic>
        <p:nvPicPr>
          <p:cNvPr id="8" name="Picture 7">
            <a:extLst>
              <a:ext uri="{FF2B5EF4-FFF2-40B4-BE49-F238E27FC236}">
                <a16:creationId xmlns:a16="http://schemas.microsoft.com/office/drawing/2014/main" id="{9E20E3F0-4696-41C9-BAFB-214B93421F89}"/>
              </a:ext>
            </a:extLst>
          </p:cNvPr>
          <p:cNvPicPr>
            <a:picLocks noChangeAspect="1"/>
          </p:cNvPicPr>
          <p:nvPr/>
        </p:nvPicPr>
        <p:blipFill>
          <a:blip r:embed="rId4"/>
          <a:stretch>
            <a:fillRect/>
          </a:stretch>
        </p:blipFill>
        <p:spPr>
          <a:xfrm rot="10800000">
            <a:off x="4735189" y="4169613"/>
            <a:ext cx="704850" cy="600075"/>
          </a:xfrm>
          <a:prstGeom prst="rect">
            <a:avLst/>
          </a:prstGeom>
        </p:spPr>
      </p:pic>
      <p:sp>
        <p:nvSpPr>
          <p:cNvPr id="10" name="TextBox 9">
            <a:extLst>
              <a:ext uri="{FF2B5EF4-FFF2-40B4-BE49-F238E27FC236}">
                <a16:creationId xmlns:a16="http://schemas.microsoft.com/office/drawing/2014/main" id="{DF0E770E-9DC9-4A2F-9799-3A62E9C9B134}"/>
              </a:ext>
            </a:extLst>
          </p:cNvPr>
          <p:cNvSpPr txBox="1"/>
          <p:nvPr/>
        </p:nvSpPr>
        <p:spPr>
          <a:xfrm>
            <a:off x="331803" y="5373964"/>
            <a:ext cx="6449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Roboto"/>
                <a:ea typeface="+mn-ea"/>
                <a:cs typeface="+mn-cs"/>
              </a:rPr>
              <a:t>-</a:t>
            </a:r>
            <a:r>
              <a:rPr kumimoji="0" lang="en-US" sz="1800" b="1" i="0" u="none" strike="noStrike" kern="1200" cap="none" spc="0" normalizeH="0" baseline="0" noProof="0" dirty="0">
                <a:ln>
                  <a:noFill/>
                </a:ln>
                <a:solidFill>
                  <a:srgbClr val="000000"/>
                </a:solidFill>
                <a:effectLst/>
                <a:uLnTx/>
                <a:uFillTx/>
                <a:latin typeface="Roboto"/>
                <a:ea typeface="+mn-ea"/>
                <a:cs typeface="+mn-cs"/>
              </a:rPr>
              <a:t>Theresa Jean Ambo, UC President’s Scholar, UC San Diego</a:t>
            </a:r>
            <a:endParaRPr kumimoji="0" lang="en-US" sz="2400" b="1" i="0" u="none" strike="noStrike" kern="1200" cap="none" spc="0" normalizeH="0" baseline="0" noProof="0" dirty="0">
              <a:ln>
                <a:noFill/>
              </a:ln>
              <a:solidFill>
                <a:srgbClr val="000000"/>
              </a:solidFill>
              <a:effectLst/>
              <a:uLnTx/>
              <a:uFillTx/>
              <a:latin typeface="Roboto"/>
              <a:ea typeface="+mn-ea"/>
              <a:cs typeface="+mn-cs"/>
            </a:endParaRPr>
          </a:p>
        </p:txBody>
      </p:sp>
      <p:sp>
        <p:nvSpPr>
          <p:cNvPr id="13" name="TextBox 12">
            <a:extLst>
              <a:ext uri="{FF2B5EF4-FFF2-40B4-BE49-F238E27FC236}">
                <a16:creationId xmlns:a16="http://schemas.microsoft.com/office/drawing/2014/main" id="{12DCD0AE-E795-4BBD-9D2D-69D163FBFF0C}"/>
              </a:ext>
            </a:extLst>
          </p:cNvPr>
          <p:cNvSpPr txBox="1"/>
          <p:nvPr/>
        </p:nvSpPr>
        <p:spPr>
          <a:xfrm>
            <a:off x="271911" y="6422840"/>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#LeftOut</a:t>
            </a:r>
          </a:p>
        </p:txBody>
      </p:sp>
      <p:sp>
        <p:nvSpPr>
          <p:cNvPr id="14" name="TextBox 13">
            <a:extLst>
              <a:ext uri="{FF2B5EF4-FFF2-40B4-BE49-F238E27FC236}">
                <a16:creationId xmlns:a16="http://schemas.microsoft.com/office/drawing/2014/main" id="{091F4011-D7AB-47F7-9055-C1A0C90DD1CD}"/>
              </a:ext>
            </a:extLst>
          </p:cNvPr>
          <p:cNvSpPr txBox="1"/>
          <p:nvPr/>
        </p:nvSpPr>
        <p:spPr>
          <a:xfrm>
            <a:off x="10083800" y="6422840"/>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370666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38FC9-DF5E-4EC0-B396-333F336EDFDB}"/>
              </a:ext>
            </a:extLst>
          </p:cNvPr>
          <p:cNvSpPr>
            <a:spLocks noGrp="1"/>
          </p:cNvSpPr>
          <p:nvPr>
            <p:ph type="sldNum" sz="quarter" idx="12"/>
          </p:nvPr>
        </p:nvSpPr>
        <p:spPr/>
        <p:txBody>
          <a:bodyPr/>
          <a:lstStyle/>
          <a:p>
            <a:fld id="{5AE1514C-5E56-4738-A1FF-4B1CFD2A3E36}" type="slidenum">
              <a:rPr lang="en-US" smtClean="0"/>
              <a:t>7</a:t>
            </a:fld>
            <a:endParaRPr lang="en-US" dirty="0"/>
          </a:p>
        </p:txBody>
      </p:sp>
      <p:sp>
        <p:nvSpPr>
          <p:cNvPr id="3" name="TextBox 2">
            <a:extLst>
              <a:ext uri="{FF2B5EF4-FFF2-40B4-BE49-F238E27FC236}">
                <a16:creationId xmlns:a16="http://schemas.microsoft.com/office/drawing/2014/main" id="{775CAD14-D92E-4A53-97D5-951939C5645C}"/>
              </a:ext>
            </a:extLst>
          </p:cNvPr>
          <p:cNvSpPr txBox="1"/>
          <p:nvPr/>
        </p:nvSpPr>
        <p:spPr>
          <a:xfrm>
            <a:off x="1074160" y="298911"/>
            <a:ext cx="102669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boto" pitchFamily="2" charset="0"/>
                <a:ea typeface="Roboto" pitchFamily="2" charset="0"/>
                <a:cs typeface="+mn-cs"/>
              </a:rPr>
              <a:t>Does Our College Leadership Look </a:t>
            </a:r>
            <a:r>
              <a:rPr lang="en-US" sz="4000" b="1" dirty="0">
                <a:solidFill>
                  <a:srgbClr val="000000"/>
                </a:solidFill>
                <a:latin typeface="Roboto" pitchFamily="2" charset="0"/>
                <a:ea typeface="Roboto" pitchFamily="2" charset="0"/>
              </a:rPr>
              <a:t>Like The Students They Serve?</a:t>
            </a:r>
            <a:endParaRPr kumimoji="0" lang="en-US" sz="4000" b="1" i="0" u="none" strike="noStrike" kern="1200" cap="none" spc="0" normalizeH="0" baseline="0" noProof="0" dirty="0">
              <a:ln>
                <a:noFill/>
              </a:ln>
              <a:solidFill>
                <a:srgbClr val="000000"/>
              </a:solidFill>
              <a:effectLst/>
              <a:uLnTx/>
              <a:uFillTx/>
              <a:latin typeface="Roboto" pitchFamily="2" charset="0"/>
              <a:ea typeface="Roboto" pitchFamily="2" charset="0"/>
              <a:cs typeface="+mn-cs"/>
            </a:endParaRPr>
          </a:p>
        </p:txBody>
      </p:sp>
      <p:pic>
        <p:nvPicPr>
          <p:cNvPr id="4" name="Picture 3" descr="A group of people standing next to a fence&#10;&#10;Description generated with high confidence">
            <a:extLst>
              <a:ext uri="{FF2B5EF4-FFF2-40B4-BE49-F238E27FC236}">
                <a16:creationId xmlns:a16="http://schemas.microsoft.com/office/drawing/2014/main" id="{0137459C-4902-44DE-8B76-5B8BA5ED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306" y="1256556"/>
            <a:ext cx="8965387" cy="5979914"/>
          </a:xfrm>
          <a:prstGeom prst="rect">
            <a:avLst/>
          </a:prstGeom>
          <a:effectLst>
            <a:softEdge rad="1054100"/>
          </a:effectLst>
        </p:spPr>
      </p:pic>
      <p:sp>
        <p:nvSpPr>
          <p:cNvPr id="5" name="TextBox 4">
            <a:extLst>
              <a:ext uri="{FF2B5EF4-FFF2-40B4-BE49-F238E27FC236}">
                <a16:creationId xmlns:a16="http://schemas.microsoft.com/office/drawing/2014/main" id="{CC2C0B7C-BB54-4ABD-AB36-BCC0BE272922}"/>
              </a:ext>
            </a:extLst>
          </p:cNvPr>
          <p:cNvSpPr txBox="1"/>
          <p:nvPr/>
        </p:nvSpPr>
        <p:spPr>
          <a:xfrm>
            <a:off x="236103" y="6361431"/>
            <a:ext cx="3678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FA4"/>
                </a:solidFill>
                <a:effectLst/>
                <a:uLnTx/>
                <a:uFillTx/>
                <a:latin typeface="Roboto Regular"/>
                <a:ea typeface="Roboto Lt" pitchFamily="2" charset="0"/>
                <a:cs typeface="Roboto Regular"/>
              </a:rPr>
              <a:t>#LeftOut</a:t>
            </a:r>
          </a:p>
        </p:txBody>
      </p:sp>
      <p:sp>
        <p:nvSpPr>
          <p:cNvPr id="6" name="TextBox 5">
            <a:extLst>
              <a:ext uri="{FF2B5EF4-FFF2-40B4-BE49-F238E27FC236}">
                <a16:creationId xmlns:a16="http://schemas.microsoft.com/office/drawing/2014/main" id="{C8A7F2F9-7247-4CE5-A9FA-83436D94C978}"/>
              </a:ext>
            </a:extLst>
          </p:cNvPr>
          <p:cNvSpPr txBox="1"/>
          <p:nvPr/>
        </p:nvSpPr>
        <p:spPr>
          <a:xfrm>
            <a:off x="10047992" y="6361431"/>
            <a:ext cx="2032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FA4"/>
                </a:solidFill>
                <a:effectLst/>
                <a:uLnTx/>
                <a:uFillTx/>
                <a:latin typeface="Roboto Regular"/>
                <a:ea typeface="Roboto Lt" pitchFamily="2" charset="0"/>
                <a:cs typeface="Roboto Regular"/>
              </a:rPr>
              <a:t>@CollegeOpp</a:t>
            </a:r>
          </a:p>
        </p:txBody>
      </p:sp>
    </p:spTree>
    <p:extLst>
      <p:ext uri="{BB962C8B-B14F-4D97-AF65-F5344CB8AC3E}">
        <p14:creationId xmlns:p14="http://schemas.microsoft.com/office/powerpoint/2010/main" val="83801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2E4F2C5-2A4C-4D17-B519-6FD6FF82B844}"/>
              </a:ext>
            </a:extLst>
          </p:cNvPr>
          <p:cNvGraphicFramePr/>
          <p:nvPr>
            <p:extLst>
              <p:ext uri="{D42A27DB-BD31-4B8C-83A1-F6EECF244321}">
                <p14:modId xmlns:p14="http://schemas.microsoft.com/office/powerpoint/2010/main" val="1138269672"/>
              </p:ext>
            </p:extLst>
          </p:nvPr>
        </p:nvGraphicFramePr>
        <p:xfrm>
          <a:off x="-1014730" y="1462617"/>
          <a:ext cx="6649720" cy="45152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214CE4E8-4D00-4A39-AE2F-BE30CD19E2E2}"/>
              </a:ext>
            </a:extLst>
          </p:cNvPr>
          <p:cNvGraphicFramePr/>
          <p:nvPr>
            <p:extLst>
              <p:ext uri="{D42A27DB-BD31-4B8C-83A1-F6EECF244321}">
                <p14:modId xmlns:p14="http://schemas.microsoft.com/office/powerpoint/2010/main" val="2244803936"/>
              </p:ext>
            </p:extLst>
          </p:nvPr>
        </p:nvGraphicFramePr>
        <p:xfrm>
          <a:off x="2992120" y="1382124"/>
          <a:ext cx="6513830" cy="4286339"/>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2DD7DD7F-BAEC-4D15-800D-E65AC0D8906E}"/>
              </a:ext>
            </a:extLst>
          </p:cNvPr>
          <p:cNvGrpSpPr/>
          <p:nvPr/>
        </p:nvGrpSpPr>
        <p:grpSpPr>
          <a:xfrm>
            <a:off x="4576445" y="6098729"/>
            <a:ext cx="2894330" cy="400110"/>
            <a:chOff x="3575050" y="6338691"/>
            <a:chExt cx="2894330" cy="400110"/>
          </a:xfrm>
        </p:grpSpPr>
        <p:sp>
          <p:nvSpPr>
            <p:cNvPr id="11" name="Rectangle 10">
              <a:extLst>
                <a:ext uri="{FF2B5EF4-FFF2-40B4-BE49-F238E27FC236}">
                  <a16:creationId xmlns:a16="http://schemas.microsoft.com/office/drawing/2014/main" id="{ED087E41-8D30-4101-AA1B-1EFD7E6CE94E}"/>
                </a:ext>
              </a:extLst>
            </p:cNvPr>
            <p:cNvSpPr/>
            <p:nvPr/>
          </p:nvSpPr>
          <p:spPr>
            <a:xfrm>
              <a:off x="4994910" y="6378726"/>
              <a:ext cx="377190" cy="320040"/>
            </a:xfrm>
            <a:prstGeom prst="rect">
              <a:avLst/>
            </a:prstGeom>
            <a:solidFill>
              <a:srgbClr val="004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EBB136F-3524-46E2-B8B4-86301E243969}"/>
                </a:ext>
              </a:extLst>
            </p:cNvPr>
            <p:cNvSpPr/>
            <p:nvPr/>
          </p:nvSpPr>
          <p:spPr>
            <a:xfrm>
              <a:off x="3575050" y="6384078"/>
              <a:ext cx="377190" cy="320040"/>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87B790-7A69-4DBE-8390-43871F81B484}"/>
                </a:ext>
              </a:extLst>
            </p:cNvPr>
            <p:cNvSpPr txBox="1"/>
            <p:nvPr/>
          </p:nvSpPr>
          <p:spPr>
            <a:xfrm>
              <a:off x="5372100" y="6338691"/>
              <a:ext cx="1097280" cy="400110"/>
            </a:xfrm>
            <a:prstGeom prst="rect">
              <a:avLst/>
            </a:prstGeom>
            <a:noFill/>
          </p:spPr>
          <p:txBody>
            <a:bodyPr wrap="square" rtlCol="0">
              <a:spAutoFit/>
            </a:bodyPr>
            <a:lstStyle/>
            <a:p>
              <a:r>
                <a:rPr lang="en-US" sz="2000" dirty="0">
                  <a:latin typeface="Roboto" pitchFamily="2" charset="0"/>
                  <a:ea typeface="Roboto" pitchFamily="2" charset="0"/>
                </a:rPr>
                <a:t>Female</a:t>
              </a:r>
            </a:p>
          </p:txBody>
        </p:sp>
        <p:sp>
          <p:nvSpPr>
            <p:cNvPr id="14" name="TextBox 13">
              <a:extLst>
                <a:ext uri="{FF2B5EF4-FFF2-40B4-BE49-F238E27FC236}">
                  <a16:creationId xmlns:a16="http://schemas.microsoft.com/office/drawing/2014/main" id="{18E2C3A8-08FF-4186-AFE7-790712E66CD3}"/>
                </a:ext>
              </a:extLst>
            </p:cNvPr>
            <p:cNvSpPr txBox="1"/>
            <p:nvPr/>
          </p:nvSpPr>
          <p:spPr>
            <a:xfrm>
              <a:off x="3952240" y="6338691"/>
              <a:ext cx="1097280" cy="400110"/>
            </a:xfrm>
            <a:prstGeom prst="rect">
              <a:avLst/>
            </a:prstGeom>
            <a:noFill/>
          </p:spPr>
          <p:txBody>
            <a:bodyPr wrap="square" rtlCol="0">
              <a:spAutoFit/>
            </a:bodyPr>
            <a:lstStyle/>
            <a:p>
              <a:r>
                <a:rPr lang="en-US" sz="2000" dirty="0">
                  <a:latin typeface="Roboto" pitchFamily="2" charset="0"/>
                  <a:ea typeface="Roboto" pitchFamily="2" charset="0"/>
                </a:rPr>
                <a:t>Male</a:t>
              </a:r>
            </a:p>
          </p:txBody>
        </p:sp>
      </p:grpSp>
      <p:graphicFrame>
        <p:nvGraphicFramePr>
          <p:cNvPr id="16" name="Chart 15">
            <a:extLst>
              <a:ext uri="{FF2B5EF4-FFF2-40B4-BE49-F238E27FC236}">
                <a16:creationId xmlns:a16="http://schemas.microsoft.com/office/drawing/2014/main" id="{589EDEF4-CB28-4533-B0E3-9CA70E020D6D}"/>
              </a:ext>
            </a:extLst>
          </p:cNvPr>
          <p:cNvGraphicFramePr/>
          <p:nvPr>
            <p:extLst>
              <p:ext uri="{D42A27DB-BD31-4B8C-83A1-F6EECF244321}">
                <p14:modId xmlns:p14="http://schemas.microsoft.com/office/powerpoint/2010/main" val="3428708946"/>
              </p:ext>
            </p:extLst>
          </p:nvPr>
        </p:nvGraphicFramePr>
        <p:xfrm>
          <a:off x="6526530" y="1392708"/>
          <a:ext cx="6986270" cy="4753473"/>
        </p:xfrm>
        <a:graphic>
          <a:graphicData uri="http://schemas.openxmlformats.org/drawingml/2006/chart">
            <c:chart xmlns:c="http://schemas.openxmlformats.org/drawingml/2006/chart" xmlns:r="http://schemas.openxmlformats.org/officeDocument/2006/relationships" r:id="rId4"/>
          </a:graphicData>
        </a:graphic>
      </p:graphicFrame>
      <p:sp>
        <p:nvSpPr>
          <p:cNvPr id="18" name="Title 1">
            <a:extLst>
              <a:ext uri="{FF2B5EF4-FFF2-40B4-BE49-F238E27FC236}">
                <a16:creationId xmlns:a16="http://schemas.microsoft.com/office/drawing/2014/main" id="{1C24AD8C-34CE-407F-BA7C-12AB29A210C2}"/>
              </a:ext>
            </a:extLst>
          </p:cNvPr>
          <p:cNvSpPr txBox="1">
            <a:spLocks/>
          </p:cNvSpPr>
          <p:nvPr/>
        </p:nvSpPr>
        <p:spPr>
          <a:xfrm>
            <a:off x="0" y="473034"/>
            <a:ext cx="12192000" cy="5909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b="1" spc="0" dirty="0">
                <a:latin typeface="Roboto"/>
              </a:rPr>
              <a:t>54% of California Students are Women</a:t>
            </a:r>
          </a:p>
        </p:txBody>
      </p:sp>
    </p:spTree>
    <p:extLst>
      <p:ext uri="{BB962C8B-B14F-4D97-AF65-F5344CB8AC3E}">
        <p14:creationId xmlns:p14="http://schemas.microsoft.com/office/powerpoint/2010/main" val="2010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0" grpId="0">
        <p:bldAsOne/>
      </p:bldGraphic>
      <p:bldGraphic spid="1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8A9E-8EBF-4100-A6C1-94A696655901}"/>
              </a:ext>
            </a:extLst>
          </p:cNvPr>
          <p:cNvSpPr>
            <a:spLocks noGrp="1"/>
          </p:cNvSpPr>
          <p:nvPr>
            <p:ph type="title"/>
          </p:nvPr>
        </p:nvSpPr>
        <p:spPr>
          <a:xfrm>
            <a:off x="1020312" y="13368"/>
            <a:ext cx="10151376" cy="1724535"/>
          </a:xfrm>
        </p:spPr>
        <p:txBody>
          <a:bodyPr>
            <a:normAutofit/>
          </a:bodyPr>
          <a:lstStyle/>
          <a:p>
            <a:pPr algn="ctr"/>
            <a:r>
              <a:rPr lang="en-US" sz="3200" b="1" dirty="0">
                <a:latin typeface="Arial" panose="020B0604020202020204" pitchFamily="34" charset="0"/>
                <a:cs typeface="Arial" panose="020B0604020202020204" pitchFamily="34" charset="0"/>
              </a:rPr>
              <a:t>Latinx are the </a:t>
            </a:r>
            <a:r>
              <a:rPr lang="en-US" sz="3200" b="1" dirty="0">
                <a:solidFill>
                  <a:srgbClr val="D15420"/>
                </a:solidFill>
                <a:latin typeface="Arial" panose="020B0604020202020204" pitchFamily="34" charset="0"/>
                <a:cs typeface="Arial" panose="020B0604020202020204" pitchFamily="34" charset="0"/>
              </a:rPr>
              <a:t>Largest</a:t>
            </a:r>
            <a:r>
              <a:rPr lang="en-US" sz="3200" b="1" dirty="0">
                <a:latin typeface="Arial" panose="020B0604020202020204" pitchFamily="34" charset="0"/>
                <a:cs typeface="Arial" panose="020B0604020202020204" pitchFamily="34" charset="0"/>
              </a:rPr>
              <a:t> Racial Demographic Attending College in the California</a:t>
            </a:r>
          </a:p>
        </p:txBody>
      </p:sp>
      <p:pic>
        <p:nvPicPr>
          <p:cNvPr id="70" name="Picture 69" descr="A picture containing building, person, cellphone, woman&#10;&#10;Description generated with very high confidence">
            <a:extLst>
              <a:ext uri="{FF2B5EF4-FFF2-40B4-BE49-F238E27FC236}">
                <a16:creationId xmlns:a16="http://schemas.microsoft.com/office/drawing/2014/main" id="{750AEB24-2DDF-4EC5-B9AC-5A1C8188B0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 r="25946" b="19192"/>
          <a:stretch/>
        </p:blipFill>
        <p:spPr>
          <a:xfrm>
            <a:off x="5564102" y="1456536"/>
            <a:ext cx="5883502" cy="4273730"/>
          </a:xfrm>
          <a:prstGeom prst="rect">
            <a:avLst/>
          </a:prstGeom>
          <a:effectLst>
            <a:softEdge rad="749300"/>
          </a:effectLst>
        </p:spPr>
      </p:pic>
      <p:grpSp>
        <p:nvGrpSpPr>
          <p:cNvPr id="67" name="Group 66">
            <a:extLst>
              <a:ext uri="{FF2B5EF4-FFF2-40B4-BE49-F238E27FC236}">
                <a16:creationId xmlns:a16="http://schemas.microsoft.com/office/drawing/2014/main" id="{BB5F7520-4DD4-4164-98D5-39195E918C3C}"/>
              </a:ext>
            </a:extLst>
          </p:cNvPr>
          <p:cNvGrpSpPr/>
          <p:nvPr/>
        </p:nvGrpSpPr>
        <p:grpSpPr>
          <a:xfrm>
            <a:off x="829497" y="6266242"/>
            <a:ext cx="9711458" cy="431445"/>
            <a:chOff x="282728" y="5949622"/>
            <a:chExt cx="9711458" cy="431445"/>
          </a:xfrm>
        </p:grpSpPr>
        <p:grpSp>
          <p:nvGrpSpPr>
            <p:cNvPr id="48" name="Group 47">
              <a:extLst>
                <a:ext uri="{FF2B5EF4-FFF2-40B4-BE49-F238E27FC236}">
                  <a16:creationId xmlns:a16="http://schemas.microsoft.com/office/drawing/2014/main" id="{AD460521-3E1D-4849-8117-335D64D698EB}"/>
                </a:ext>
              </a:extLst>
            </p:cNvPr>
            <p:cNvGrpSpPr/>
            <p:nvPr/>
          </p:nvGrpSpPr>
          <p:grpSpPr>
            <a:xfrm>
              <a:off x="282728" y="5980957"/>
              <a:ext cx="1472404" cy="400110"/>
              <a:chOff x="1273879" y="2601642"/>
              <a:chExt cx="1185591" cy="400110"/>
            </a:xfrm>
          </p:grpSpPr>
          <p:sp>
            <p:nvSpPr>
              <p:cNvPr id="64" name="Rectangle 63">
                <a:extLst>
                  <a:ext uri="{FF2B5EF4-FFF2-40B4-BE49-F238E27FC236}">
                    <a16:creationId xmlns:a16="http://schemas.microsoft.com/office/drawing/2014/main" id="{40551E44-3AD1-46B1-A0F0-336A509F1ACD}"/>
                  </a:ext>
                </a:extLst>
              </p:cNvPr>
              <p:cNvSpPr/>
              <p:nvPr/>
            </p:nvSpPr>
            <p:spPr>
              <a:xfrm>
                <a:off x="1273879" y="2608996"/>
                <a:ext cx="305223" cy="334660"/>
              </a:xfrm>
              <a:prstGeom prst="rect">
                <a:avLst/>
              </a:prstGeom>
              <a:solidFill>
                <a:srgbClr val="B4B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5" name="TextBox 64">
                <a:extLst>
                  <a:ext uri="{FF2B5EF4-FFF2-40B4-BE49-F238E27FC236}">
                    <a16:creationId xmlns:a16="http://schemas.microsoft.com/office/drawing/2014/main" id="{06003342-7B36-46FF-967B-ECED132A26C5}"/>
                  </a:ext>
                </a:extLst>
              </p:cNvPr>
              <p:cNvSpPr txBox="1"/>
              <p:nvPr/>
            </p:nvSpPr>
            <p:spPr>
              <a:xfrm>
                <a:off x="1541043" y="2601642"/>
                <a:ext cx="918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White</a:t>
                </a:r>
              </a:p>
            </p:txBody>
          </p:sp>
        </p:grpSp>
        <p:grpSp>
          <p:nvGrpSpPr>
            <p:cNvPr id="49" name="Group 48">
              <a:extLst>
                <a:ext uri="{FF2B5EF4-FFF2-40B4-BE49-F238E27FC236}">
                  <a16:creationId xmlns:a16="http://schemas.microsoft.com/office/drawing/2014/main" id="{F533DB82-FABC-4E1A-A777-2978041C1868}"/>
                </a:ext>
              </a:extLst>
            </p:cNvPr>
            <p:cNvGrpSpPr/>
            <p:nvPr/>
          </p:nvGrpSpPr>
          <p:grpSpPr>
            <a:xfrm>
              <a:off x="1472160" y="5974869"/>
              <a:ext cx="1804181" cy="400110"/>
              <a:chOff x="391070" y="3180111"/>
              <a:chExt cx="1452740" cy="400110"/>
            </a:xfrm>
          </p:grpSpPr>
          <p:sp>
            <p:nvSpPr>
              <p:cNvPr id="62" name="Rectangle 61">
                <a:extLst>
                  <a:ext uri="{FF2B5EF4-FFF2-40B4-BE49-F238E27FC236}">
                    <a16:creationId xmlns:a16="http://schemas.microsoft.com/office/drawing/2014/main" id="{F4FF4B54-F36B-4B69-9210-947CD3E41319}"/>
                  </a:ext>
                </a:extLst>
              </p:cNvPr>
              <p:cNvSpPr/>
              <p:nvPr/>
            </p:nvSpPr>
            <p:spPr>
              <a:xfrm>
                <a:off x="391070" y="3193553"/>
                <a:ext cx="305223" cy="334660"/>
              </a:xfrm>
              <a:prstGeom prst="rect">
                <a:avLst/>
              </a:prstGeom>
              <a:solidFill>
                <a:srgbClr val="008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16274367-C960-47E6-A3C1-BBE059BC26F7}"/>
                  </a:ext>
                </a:extLst>
              </p:cNvPr>
              <p:cNvSpPr txBox="1"/>
              <p:nvPr/>
            </p:nvSpPr>
            <p:spPr>
              <a:xfrm>
                <a:off x="646389" y="3180111"/>
                <a:ext cx="11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AANHP</a:t>
                </a:r>
                <a:r>
                  <a:rPr kumimoji="0" lang="en-US" sz="2000" b="0" i="0" u="none" strike="noStrike" kern="1200" cap="none" spc="0" normalizeH="0" baseline="0" noProof="0" dirty="0">
                    <a:ln>
                      <a:noFill/>
                    </a:ln>
                    <a:solidFill>
                      <a:srgbClr val="000000"/>
                    </a:solidFill>
                    <a:effectLst/>
                    <a:uLnTx/>
                    <a:uFillTx/>
                    <a:latin typeface="Roboto"/>
                    <a:ea typeface="+mn-ea"/>
                    <a:cs typeface="+mn-cs"/>
                  </a:rPr>
                  <a:t>I</a:t>
                </a:r>
              </a:p>
            </p:txBody>
          </p:sp>
        </p:grpSp>
        <p:grpSp>
          <p:nvGrpSpPr>
            <p:cNvPr id="50" name="Group 49">
              <a:extLst>
                <a:ext uri="{FF2B5EF4-FFF2-40B4-BE49-F238E27FC236}">
                  <a16:creationId xmlns:a16="http://schemas.microsoft.com/office/drawing/2014/main" id="{BD571B6E-203A-4B39-9AF4-34723B94CA92}"/>
                </a:ext>
              </a:extLst>
            </p:cNvPr>
            <p:cNvGrpSpPr/>
            <p:nvPr/>
          </p:nvGrpSpPr>
          <p:grpSpPr>
            <a:xfrm>
              <a:off x="2975232" y="5955586"/>
              <a:ext cx="2961820" cy="400110"/>
              <a:chOff x="-333729" y="3725558"/>
              <a:chExt cx="2384881" cy="400110"/>
            </a:xfrm>
          </p:grpSpPr>
          <p:sp>
            <p:nvSpPr>
              <p:cNvPr id="60" name="Rectangle 59">
                <a:extLst>
                  <a:ext uri="{FF2B5EF4-FFF2-40B4-BE49-F238E27FC236}">
                    <a16:creationId xmlns:a16="http://schemas.microsoft.com/office/drawing/2014/main" id="{86192299-874F-4141-9D12-CF2B4F6501AC}"/>
                  </a:ext>
                </a:extLst>
              </p:cNvPr>
              <p:cNvSpPr/>
              <p:nvPr/>
            </p:nvSpPr>
            <p:spPr>
              <a:xfrm>
                <a:off x="-333729" y="3758283"/>
                <a:ext cx="312805" cy="334660"/>
              </a:xfrm>
              <a:prstGeom prst="rect">
                <a:avLst/>
              </a:prstGeom>
              <a:solidFill>
                <a:srgbClr val="00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41B1EDB7-AC7F-4825-B225-0F3FE7E1BF46}"/>
                  </a:ext>
                </a:extLst>
              </p:cNvPr>
              <p:cNvSpPr txBox="1"/>
              <p:nvPr/>
            </p:nvSpPr>
            <p:spPr>
              <a:xfrm>
                <a:off x="-67268" y="3725558"/>
                <a:ext cx="21184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African American</a:t>
                </a:r>
              </a:p>
            </p:txBody>
          </p:sp>
        </p:grpSp>
        <p:grpSp>
          <p:nvGrpSpPr>
            <p:cNvPr id="51" name="Group 50">
              <a:extLst>
                <a:ext uri="{FF2B5EF4-FFF2-40B4-BE49-F238E27FC236}">
                  <a16:creationId xmlns:a16="http://schemas.microsoft.com/office/drawing/2014/main" id="{8DCBB19D-1920-4663-8167-06BD4C9EDC66}"/>
                </a:ext>
              </a:extLst>
            </p:cNvPr>
            <p:cNvGrpSpPr/>
            <p:nvPr/>
          </p:nvGrpSpPr>
          <p:grpSpPr>
            <a:xfrm>
              <a:off x="5318049" y="5973505"/>
              <a:ext cx="1372986" cy="400110"/>
              <a:chOff x="-1316912" y="3489754"/>
              <a:chExt cx="1105539" cy="400110"/>
            </a:xfrm>
          </p:grpSpPr>
          <p:sp>
            <p:nvSpPr>
              <p:cNvPr id="58" name="Rectangle 57">
                <a:extLst>
                  <a:ext uri="{FF2B5EF4-FFF2-40B4-BE49-F238E27FC236}">
                    <a16:creationId xmlns:a16="http://schemas.microsoft.com/office/drawing/2014/main" id="{21821BE3-7434-4562-B040-2283C30C6ECB}"/>
                  </a:ext>
                </a:extLst>
              </p:cNvPr>
              <p:cNvSpPr/>
              <p:nvPr/>
            </p:nvSpPr>
            <p:spPr>
              <a:xfrm>
                <a:off x="-1316912" y="3504560"/>
                <a:ext cx="312805" cy="334660"/>
              </a:xfrm>
              <a:prstGeom prst="rect">
                <a:avLst/>
              </a:prstGeom>
              <a:solidFill>
                <a:srgbClr val="D15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EA36156D-24CE-4D8D-9F0A-D32644C9951C}"/>
                  </a:ext>
                </a:extLst>
              </p:cNvPr>
              <p:cNvSpPr txBox="1"/>
              <p:nvPr/>
            </p:nvSpPr>
            <p:spPr>
              <a:xfrm>
                <a:off x="-1017010" y="3489754"/>
                <a:ext cx="805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a:ea typeface="+mn-ea"/>
                    <a:cs typeface="+mn-cs"/>
                  </a:rPr>
                  <a:t>Latinx</a:t>
                </a:r>
              </a:p>
            </p:txBody>
          </p:sp>
        </p:grpSp>
        <p:grpSp>
          <p:nvGrpSpPr>
            <p:cNvPr id="52" name="Group 51">
              <a:extLst>
                <a:ext uri="{FF2B5EF4-FFF2-40B4-BE49-F238E27FC236}">
                  <a16:creationId xmlns:a16="http://schemas.microsoft.com/office/drawing/2014/main" id="{750B4998-464D-4227-8AE0-D4399788A780}"/>
                </a:ext>
              </a:extLst>
            </p:cNvPr>
            <p:cNvGrpSpPr/>
            <p:nvPr/>
          </p:nvGrpSpPr>
          <p:grpSpPr>
            <a:xfrm>
              <a:off x="6815610" y="5949622"/>
              <a:ext cx="1873375" cy="400110"/>
              <a:chOff x="-546199" y="4855652"/>
              <a:chExt cx="2155828" cy="400110"/>
            </a:xfrm>
          </p:grpSpPr>
          <p:sp>
            <p:nvSpPr>
              <p:cNvPr id="56" name="Rectangle 55">
                <a:extLst>
                  <a:ext uri="{FF2B5EF4-FFF2-40B4-BE49-F238E27FC236}">
                    <a16:creationId xmlns:a16="http://schemas.microsoft.com/office/drawing/2014/main" id="{DC794778-7647-420A-A6BA-67DA84AD739D}"/>
                  </a:ext>
                </a:extLst>
              </p:cNvPr>
              <p:cNvSpPr/>
              <p:nvPr/>
            </p:nvSpPr>
            <p:spPr>
              <a:xfrm>
                <a:off x="-546199" y="4888377"/>
                <a:ext cx="455857" cy="334660"/>
              </a:xfrm>
              <a:prstGeom prst="rect">
                <a:avLst/>
              </a:prstGeom>
              <a:solidFill>
                <a:srgbClr val="A46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1A9053A2-DB62-44DC-A6D4-B8121A705A36}"/>
                  </a:ext>
                </a:extLst>
              </p:cNvPr>
              <p:cNvSpPr txBox="1"/>
              <p:nvPr/>
            </p:nvSpPr>
            <p:spPr>
              <a:xfrm>
                <a:off x="-101679" y="4855652"/>
                <a:ext cx="17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Other</a:t>
                </a:r>
              </a:p>
            </p:txBody>
          </p:sp>
        </p:grpSp>
        <p:grpSp>
          <p:nvGrpSpPr>
            <p:cNvPr id="53" name="Group 52">
              <a:extLst>
                <a:ext uri="{FF2B5EF4-FFF2-40B4-BE49-F238E27FC236}">
                  <a16:creationId xmlns:a16="http://schemas.microsoft.com/office/drawing/2014/main" id="{0F77D839-EB43-41D6-97DB-C54BEC217E15}"/>
                </a:ext>
              </a:extLst>
            </p:cNvPr>
            <p:cNvGrpSpPr/>
            <p:nvPr/>
          </p:nvGrpSpPr>
          <p:grpSpPr>
            <a:xfrm>
              <a:off x="8290671" y="5980957"/>
              <a:ext cx="1703515" cy="400110"/>
              <a:chOff x="-182157" y="5452800"/>
              <a:chExt cx="1371683" cy="400110"/>
            </a:xfrm>
          </p:grpSpPr>
          <p:sp>
            <p:nvSpPr>
              <p:cNvPr id="54" name="Rectangle 53">
                <a:extLst>
                  <a:ext uri="{FF2B5EF4-FFF2-40B4-BE49-F238E27FC236}">
                    <a16:creationId xmlns:a16="http://schemas.microsoft.com/office/drawing/2014/main" id="{F1D03441-BBD6-4590-B67A-03B26AEA93CA}"/>
                  </a:ext>
                </a:extLst>
              </p:cNvPr>
              <p:cNvSpPr/>
              <p:nvPr/>
            </p:nvSpPr>
            <p:spPr>
              <a:xfrm>
                <a:off x="-182157" y="5472293"/>
                <a:ext cx="299388" cy="334660"/>
              </a:xfrm>
              <a:prstGeom prst="rect">
                <a:avLst/>
              </a:prstGeom>
              <a:solidFill>
                <a:srgbClr val="77A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5" name="TextBox 54">
                <a:extLst>
                  <a:ext uri="{FF2B5EF4-FFF2-40B4-BE49-F238E27FC236}">
                    <a16:creationId xmlns:a16="http://schemas.microsoft.com/office/drawing/2014/main" id="{44D53332-B3B0-4D2A-A515-B6F7D46246FD}"/>
                  </a:ext>
                </a:extLst>
              </p:cNvPr>
              <p:cNvSpPr txBox="1"/>
              <p:nvPr/>
            </p:nvSpPr>
            <p:spPr>
              <a:xfrm>
                <a:off x="171143" y="5452800"/>
                <a:ext cx="1018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50" normalizeH="0" baseline="0" noProof="0" dirty="0">
                    <a:ln>
                      <a:noFill/>
                    </a:ln>
                    <a:solidFill>
                      <a:srgbClr val="000000"/>
                    </a:solidFill>
                    <a:effectLst/>
                    <a:uLnTx/>
                    <a:uFillTx/>
                    <a:latin typeface="Roboto"/>
                    <a:ea typeface="+mn-ea"/>
                    <a:cs typeface="+mn-cs"/>
                  </a:rPr>
                  <a:t>Unknown</a:t>
                </a:r>
              </a:p>
            </p:txBody>
          </p:sp>
        </p:grpSp>
      </p:grpSp>
      <p:pic>
        <p:nvPicPr>
          <p:cNvPr id="25" name="Picture 24">
            <a:extLst>
              <a:ext uri="{FF2B5EF4-FFF2-40B4-BE49-F238E27FC236}">
                <a16:creationId xmlns:a16="http://schemas.microsoft.com/office/drawing/2014/main" id="{CF84E39A-3076-4962-BEA3-0FD5CC925F37}"/>
              </a:ext>
            </a:extLst>
          </p:cNvPr>
          <p:cNvPicPr>
            <a:picLocks noChangeAspect="1"/>
          </p:cNvPicPr>
          <p:nvPr/>
        </p:nvPicPr>
        <p:blipFill>
          <a:blip r:embed="rId4"/>
          <a:stretch>
            <a:fillRect/>
          </a:stretch>
        </p:blipFill>
        <p:spPr>
          <a:xfrm>
            <a:off x="-587981" y="1262242"/>
            <a:ext cx="7789126" cy="5025429"/>
          </a:xfrm>
          <a:prstGeom prst="rect">
            <a:avLst/>
          </a:prstGeom>
        </p:spPr>
      </p:pic>
    </p:spTree>
    <p:extLst>
      <p:ext uri="{BB962C8B-B14F-4D97-AF65-F5344CB8AC3E}">
        <p14:creationId xmlns:p14="http://schemas.microsoft.com/office/powerpoint/2010/main" val="302378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Storybuilding Neal Creative">
  <a:themeElements>
    <a:clrScheme name="Campaign Pallet">
      <a:dk1>
        <a:srgbClr val="000000"/>
      </a:dk1>
      <a:lt1>
        <a:srgbClr val="FFFFFF"/>
      </a:lt1>
      <a:dk2>
        <a:srgbClr val="007FA4"/>
      </a:dk2>
      <a:lt2>
        <a:srgbClr val="409E93"/>
      </a:lt2>
      <a:accent1>
        <a:srgbClr val="C3E7E3"/>
      </a:accent1>
      <a:accent2>
        <a:srgbClr val="004568"/>
      </a:accent2>
      <a:accent3>
        <a:srgbClr val="D3D1BC"/>
      </a:accent3>
      <a:accent4>
        <a:srgbClr val="D1542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10.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3.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4.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5.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6.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7.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8.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9.xml><?xml version="1.0" encoding="utf-8"?>
<a:themeOverride xmlns:a="http://schemas.openxmlformats.org/drawingml/2006/main">
  <a:clrScheme name="Campaign1">
    <a:dk1>
      <a:srgbClr val="000000"/>
    </a:dk1>
    <a:lt1>
      <a:sysClr val="window" lastClr="FFFFFF"/>
    </a:lt1>
    <a:dk2>
      <a:srgbClr val="637052"/>
    </a:dk2>
    <a:lt2>
      <a:srgbClr val="CCDDEA"/>
    </a:lt2>
    <a:accent1>
      <a:srgbClr val="007FA4"/>
    </a:accent1>
    <a:accent2>
      <a:srgbClr val="D15420"/>
    </a:accent2>
    <a:accent3>
      <a:srgbClr val="008D7A"/>
    </a:accent3>
    <a:accent4>
      <a:srgbClr val="78AAA7"/>
    </a:accent4>
    <a:accent5>
      <a:srgbClr val="00495F"/>
    </a:accent5>
    <a:accent6>
      <a:srgbClr val="8F3B1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DC9826E3D31E4A8A00482564EBC27D" ma:contentTypeVersion="11" ma:contentTypeDescription="Create a new document." ma:contentTypeScope="" ma:versionID="becf7588f84ee4efe995e46facc4d5e7">
  <xsd:schema xmlns:xsd="http://www.w3.org/2001/XMLSchema" xmlns:xs="http://www.w3.org/2001/XMLSchema" xmlns:p="http://schemas.microsoft.com/office/2006/metadata/properties" xmlns:ns2="0c63c090-ae69-4a59-97ab-5baa39dbf0c6" xmlns:ns3="d35526c6-65cd-48bf-b0b8-3f7ce5432ab6" targetNamespace="http://schemas.microsoft.com/office/2006/metadata/properties" ma:root="true" ma:fieldsID="7b657816e692438d49e524be0a590406" ns2:_="" ns3:_="">
    <xsd:import namespace="0c63c090-ae69-4a59-97ab-5baa39dbf0c6"/>
    <xsd:import namespace="d35526c6-65cd-48bf-b0b8-3f7ce5432a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3:TaxKeywordTaxHTField"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3c090-ae69-4a59-97ab-5baa39dbf0c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5526c6-65cd-48bf-b0b8-3f7ce5432ab6"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KeywordTaxHTField" ma:index="16" nillable="true" ma:taxonomy="true" ma:internalName="TaxKeywordTaxHTField" ma:taxonomyFieldName="TaxKeyword" ma:displayName="Enterprise Keywords" ma:fieldId="{23f27201-bee3-471e-b2e7-b64fd8b7ca38}" ma:taxonomyMulti="true" ma:sspId="c89c099b-6ed7-4f71-8472-03795a397df0" ma:termSetId="00000000-0000-0000-0000-000000000000" ma:anchorId="00000000-0000-0000-0000-000000000000" ma:open="true" ma:isKeyword="true">
      <xsd:complexType>
        <xsd:sequence>
          <xsd:element ref="pc:Terms" minOccurs="0" maxOccurs="1"/>
        </xsd:sequence>
      </xsd:complexType>
    </xsd:element>
    <xsd:element name="TaxCatchAll" ma:index="17" nillable="true" ma:displayName="Taxonomy Catch All Column" ma:description="" ma:hidden="true" ma:list="{17cbd8f9-f53e-4725-8fd3-5de46692d9d9}" ma:internalName="TaxCatchAll" ma:showField="CatchAllData" ma:web="d35526c6-65cd-48bf-b0b8-3f7ce5432a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35526c6-65cd-48bf-b0b8-3f7ce5432ab6">
      <UserInfo>
        <DisplayName>Audrey Dow</DisplayName>
        <AccountId>17</AccountId>
        <AccountType/>
      </UserInfo>
      <UserInfo>
        <DisplayName>Leticia Bustillos</DisplayName>
        <AccountId>42</AccountId>
        <AccountType/>
      </UserInfo>
    </SharedWithUsers>
    <TaxKeywordTaxHTField xmlns="d35526c6-65cd-48bf-b0b8-3f7ce5432ab6">
      <Terms xmlns="http://schemas.microsoft.com/office/infopath/2007/PartnerControls"/>
    </TaxKeywordTaxHTField>
    <TaxCatchAll xmlns="d35526c6-65cd-48bf-b0b8-3f7ce5432ab6"/>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8FCD4-2B37-4943-A5CD-54607F493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3c090-ae69-4a59-97ab-5baa39dbf0c6"/>
    <ds:schemaRef ds:uri="d35526c6-65cd-48bf-b0b8-3f7ce5432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8FDB43-1A1E-4CB1-A209-7BD729527784}">
  <ds:schemaRefs>
    <ds:schemaRef ds:uri="http://schemas.microsoft.com/office/2006/documentManagement/types"/>
    <ds:schemaRef ds:uri="http://purl.org/dc/terms/"/>
    <ds:schemaRef ds:uri="http://schemas.openxmlformats.org/package/2006/metadata/core-properties"/>
    <ds:schemaRef ds:uri="d35526c6-65cd-48bf-b0b8-3f7ce5432ab6"/>
    <ds:schemaRef ds:uri="http://purl.org/dc/dcmitype/"/>
    <ds:schemaRef ds:uri="http://schemas.microsoft.com/office/infopath/2007/PartnerControls"/>
    <ds:schemaRef ds:uri="http://purl.org/dc/elements/1.1/"/>
    <ds:schemaRef ds:uri="http://schemas.microsoft.com/office/2006/metadata/properties"/>
    <ds:schemaRef ds:uri="0c63c090-ae69-4a59-97ab-5baa39dbf0c6"/>
    <ds:schemaRef ds:uri="http://www.w3.org/XML/1998/namespace"/>
  </ds:schemaRefs>
</ds:datastoreItem>
</file>

<file path=customXml/itemProps3.xml><?xml version="1.0" encoding="utf-8"?>
<ds:datastoreItem xmlns:ds="http://schemas.openxmlformats.org/officeDocument/2006/customXml" ds:itemID="{34124488-DA0A-4B97-A397-7727D4A1B3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13076</TotalTime>
  <Words>1759</Words>
  <Application>Microsoft Office PowerPoint</Application>
  <PresentationFormat>Widescreen</PresentationFormat>
  <Paragraphs>234</Paragraphs>
  <Slides>26</Slides>
  <Notes>16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Arial</vt:lpstr>
      <vt:lpstr>Arial Black</vt:lpstr>
      <vt:lpstr>Avenir Black</vt:lpstr>
      <vt:lpstr>Calibri</vt:lpstr>
      <vt:lpstr>Calibri Light</vt:lpstr>
      <vt:lpstr>Roboto</vt:lpstr>
      <vt:lpstr>Roboto Light</vt:lpstr>
      <vt:lpstr>Roboto Lt</vt:lpstr>
      <vt:lpstr>Roboto Regular</vt:lpstr>
      <vt:lpstr>Segoe UI</vt:lpstr>
      <vt:lpstr>Segoe UI Black</vt:lpstr>
      <vt:lpstr>Segoe UI Light</vt:lpstr>
      <vt:lpstr>Segoe UI Semibold</vt:lpstr>
      <vt:lpstr>Segoe UI Semilight</vt:lpstr>
      <vt:lpstr>Wingdings</vt:lpstr>
      <vt:lpstr>Retrospect</vt:lpstr>
      <vt:lpstr>Storybuilding Neal Creative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Latinx are the Largest Racial Demographic Attending College in the California</vt:lpstr>
      <vt:lpstr>PowerPoint Presentation</vt:lpstr>
      <vt:lpstr>PowerPoint Presentation</vt:lpstr>
      <vt:lpstr>PowerPoint Presentation</vt:lpstr>
      <vt:lpstr>PowerPoint Presentation</vt:lpstr>
      <vt:lpstr>California Community College  Campus Demographics </vt:lpstr>
      <vt:lpstr>California Community College Campus Demographics </vt:lpstr>
      <vt:lpstr>PowerPoint Presentation</vt:lpstr>
      <vt:lpstr>PowerPoint Presentation</vt:lpstr>
      <vt:lpstr>PowerPoint Presentation</vt:lpstr>
      <vt:lpstr>PowerPoint Presentation</vt:lpstr>
      <vt:lpstr>What Can You Do?</vt:lpstr>
      <vt:lpstr>PowerPoint Presentation</vt:lpstr>
      <vt:lpstr>PowerPoint Presentation</vt:lpstr>
      <vt:lpstr>PowerPoint Presentation</vt:lpstr>
      <vt:lpstr>PowerPoint Presentation</vt:lpstr>
      <vt:lpstr>Many believe diversity is an ideal, yet not achieving it is acceptable We need more than an “intellectual commitment” to diversity   WE NEED DIVERSITY-RELATED ACTION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jescobar</dc:creator>
  <cp:lastModifiedBy>Mark Sanchez</cp:lastModifiedBy>
  <cp:revision>715</cp:revision>
  <cp:lastPrinted>2018-06-06T19:22:02Z</cp:lastPrinted>
  <dcterms:created xsi:type="dcterms:W3CDTF">2015-03-23T19:08:04Z</dcterms:created>
  <dcterms:modified xsi:type="dcterms:W3CDTF">2018-06-09T19:13:01Z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0x01010038DC9826E3D31E4A8A00482564EBC27D</vt:lpwstr>
  </property>
  <property fmtid="{D5CDD505-2E9C-101B-9397-08002B2CF9AE}" pid="3" name="TaxKeyword">
    <vt:lpwstr/>
  </property>
</Properties>
</file>