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4"/>
    <p:sldMasterId id="2147483693" r:id="rId5"/>
    <p:sldMasterId id="2147483694" r:id="rId6"/>
    <p:sldMasterId id="214748369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Lst>
  <p:sldSz cy="6858000" cx="12192000"/>
  <p:notesSz cx="6858000" cy="9144000"/>
  <p:embeddedFontLst>
    <p:embeddedFont>
      <p:font typeface="Roboto Black"/>
      <p:bold r:id="rId45"/>
      <p:boldItalic r:id="rId46"/>
    </p:embeddedFont>
    <p:embeddedFont>
      <p:font typeface="Carme"/>
      <p:regular r:id="rId47"/>
    </p:embeddedFont>
    <p:embeddedFont>
      <p:font typeface="Roboto"/>
      <p:regular r:id="rId48"/>
      <p:bold r:id="rId49"/>
      <p:italic r:id="rId50"/>
      <p:boldItalic r:id="rId51"/>
    </p:embeddedFont>
    <p:embeddedFont>
      <p:font typeface="Lato"/>
      <p:regular r:id="rId52"/>
      <p:bold r:id="rId53"/>
      <p:italic r:id="rId54"/>
      <p:boldItalic r:id="rId55"/>
    </p:embeddedFont>
    <p:embeddedFont>
      <p:font typeface="Lato Black"/>
      <p:bold r:id="rId56"/>
      <p:boldItalic r:id="rId57"/>
    </p:embeddedFont>
    <p:embeddedFont>
      <p:font typeface="Source Sans Pro Black"/>
      <p:bold r:id="rId58"/>
      <p:boldItalic r:id="rId59"/>
    </p:embeddedFont>
    <p:embeddedFont>
      <p:font typeface="Helvetica Neue"/>
      <p:regular r:id="rId60"/>
      <p:bold r:id="rId61"/>
      <p:italic r:id="rId62"/>
      <p:boldItalic r:id="rId63"/>
    </p:embeddedFont>
    <p:embeddedFont>
      <p:font typeface="Helvetica Neue Light"/>
      <p:regular r:id="rId64"/>
      <p:bold r:id="rId65"/>
      <p:italic r:id="rId66"/>
      <p:boldItalic r:id="rId67"/>
    </p:embeddedFont>
    <p:embeddedFont>
      <p:font typeface="Oswald"/>
      <p:regular r:id="rId68"/>
      <p:bold r:id="rId69"/>
    </p:embeddedFont>
    <p:embeddedFont>
      <p:font typeface="Source Sans Pro"/>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Luis Chavez"/>
  <p:cmAuthor clrIdx="1" id="1" initials="" lastIdx="2" name="Anonymou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font" Target="fonts/RobotoBlack-boldItalic.fntdata"/><Relationship Id="rId45" Type="http://schemas.openxmlformats.org/officeDocument/2006/relationships/font" Target="fonts/RobotoBlack-bold.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Roboto-regular.fntdata"/><Relationship Id="rId47" Type="http://schemas.openxmlformats.org/officeDocument/2006/relationships/font" Target="fonts/Carme-regular.fntdata"/><Relationship Id="rId49" Type="http://schemas.openxmlformats.org/officeDocument/2006/relationships/font" Target="fonts/Roboto-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SourceSansPro-boldItalic.fntdata"/><Relationship Id="rId72" Type="http://schemas.openxmlformats.org/officeDocument/2006/relationships/font" Target="fonts/SourceSansPro-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SourceSansPro-bold.fntdata"/><Relationship Id="rId70" Type="http://schemas.openxmlformats.org/officeDocument/2006/relationships/font" Target="fonts/SourceSansPro-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HelveticaNeue-italic.fntdata"/><Relationship Id="rId61" Type="http://schemas.openxmlformats.org/officeDocument/2006/relationships/font" Target="fonts/HelveticaNeue-bold.fntdata"/><Relationship Id="rId20" Type="http://schemas.openxmlformats.org/officeDocument/2006/relationships/slide" Target="slides/slide12.xml"/><Relationship Id="rId64" Type="http://schemas.openxmlformats.org/officeDocument/2006/relationships/font" Target="fonts/HelveticaNeueLight-regular.fntdata"/><Relationship Id="rId63" Type="http://schemas.openxmlformats.org/officeDocument/2006/relationships/font" Target="fonts/HelveticaNeue-boldItalic.fntdata"/><Relationship Id="rId22" Type="http://schemas.openxmlformats.org/officeDocument/2006/relationships/slide" Target="slides/slide14.xml"/><Relationship Id="rId66" Type="http://schemas.openxmlformats.org/officeDocument/2006/relationships/font" Target="fonts/HelveticaNeueLight-italic.fntdata"/><Relationship Id="rId21" Type="http://schemas.openxmlformats.org/officeDocument/2006/relationships/slide" Target="slides/slide13.xml"/><Relationship Id="rId65" Type="http://schemas.openxmlformats.org/officeDocument/2006/relationships/font" Target="fonts/HelveticaNeueLight-bold.fntdata"/><Relationship Id="rId24" Type="http://schemas.openxmlformats.org/officeDocument/2006/relationships/slide" Target="slides/slide16.xml"/><Relationship Id="rId68" Type="http://schemas.openxmlformats.org/officeDocument/2006/relationships/font" Target="fonts/Oswald-regular.fntdata"/><Relationship Id="rId23" Type="http://schemas.openxmlformats.org/officeDocument/2006/relationships/slide" Target="slides/slide15.xml"/><Relationship Id="rId67" Type="http://schemas.openxmlformats.org/officeDocument/2006/relationships/font" Target="fonts/HelveticaNeueLight-boldItalic.fntdata"/><Relationship Id="rId60" Type="http://schemas.openxmlformats.org/officeDocument/2006/relationships/font" Target="fonts/HelveticaNeue-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Oswald-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oboto-boldItalic.fntdata"/><Relationship Id="rId50" Type="http://schemas.openxmlformats.org/officeDocument/2006/relationships/font" Target="fonts/Roboto-italic.fntdata"/><Relationship Id="rId53" Type="http://schemas.openxmlformats.org/officeDocument/2006/relationships/font" Target="fonts/Lato-bold.fntdata"/><Relationship Id="rId52" Type="http://schemas.openxmlformats.org/officeDocument/2006/relationships/font" Target="fonts/Lato-regular.fntdata"/><Relationship Id="rId11" Type="http://schemas.openxmlformats.org/officeDocument/2006/relationships/slide" Target="slides/slide3.xml"/><Relationship Id="rId55" Type="http://schemas.openxmlformats.org/officeDocument/2006/relationships/font" Target="fonts/Lato-boldItalic.fntdata"/><Relationship Id="rId10" Type="http://schemas.openxmlformats.org/officeDocument/2006/relationships/slide" Target="slides/slide2.xml"/><Relationship Id="rId54" Type="http://schemas.openxmlformats.org/officeDocument/2006/relationships/font" Target="fonts/Lato-italic.fntdata"/><Relationship Id="rId13" Type="http://schemas.openxmlformats.org/officeDocument/2006/relationships/slide" Target="slides/slide5.xml"/><Relationship Id="rId57" Type="http://schemas.openxmlformats.org/officeDocument/2006/relationships/font" Target="fonts/LatoBlack-boldItalic.fntdata"/><Relationship Id="rId12" Type="http://schemas.openxmlformats.org/officeDocument/2006/relationships/slide" Target="slides/slide4.xml"/><Relationship Id="rId56" Type="http://schemas.openxmlformats.org/officeDocument/2006/relationships/font" Target="fonts/LatoBlack-bold.fntdata"/><Relationship Id="rId15" Type="http://schemas.openxmlformats.org/officeDocument/2006/relationships/slide" Target="slides/slide7.xml"/><Relationship Id="rId59" Type="http://schemas.openxmlformats.org/officeDocument/2006/relationships/font" Target="fonts/SourceSansProBlack-boldItalic.fntdata"/><Relationship Id="rId14" Type="http://schemas.openxmlformats.org/officeDocument/2006/relationships/slide" Target="slides/slide6.xml"/><Relationship Id="rId58" Type="http://schemas.openxmlformats.org/officeDocument/2006/relationships/font" Target="fonts/SourceSansProBlack-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09-30T16:53:03.118">
    <p:pos x="6000" y="0"/>
    <p:text>@rgarcia@clasp.org    Is this content correct on these 2 slides for you?
_Reassigned to rgarcia_</p:text>
  </p:cm>
  <p:cm authorId="1" idx="1" dt="2020-09-30T16:16:53.785">
    <p:pos x="6000" y="0"/>
    <p:text>_Marked as done_</p:text>
  </p:cm>
  <p:cm authorId="0" idx="2" dt="2020-09-30T16:43:07.137">
    <p:pos x="6000" y="0"/>
    <p:text>_Re-opened_
Yes, I think that was ROsa bec she worked on her slides...?</p:text>
  </p:cm>
  <p:cm authorId="1" idx="2" dt="2020-09-30T16:53:03.118">
    <p:pos x="6000" y="0"/>
    <p:text>So sorry about that. I think I changed the background by mistake.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ccolegas.or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5-Y3n63SL3sDkaWO6Mz-c9YXzattvPITYkUEGW39BJQ/edit"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e050gOUYBGj3-9KX9laRLoF-Lzgps-a5/view?usp=sharin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forrealism.com/" TargetMode="External"/><Relationship Id="rId3" Type="http://schemas.openxmlformats.org/officeDocument/2006/relationships/hyperlink" Target="https://www.facebook.com/forrealism" TargetMode="External"/><Relationship Id="rId4" Type="http://schemas.openxmlformats.org/officeDocument/2006/relationships/hyperlink" Target="https://www.instagram.com/forrealizm/?hl=en" TargetMode="External"/><Relationship Id="rId5" Type="http://schemas.openxmlformats.org/officeDocument/2006/relationships/hyperlink" Target="https://drive.google.com/drive/folders/1K2RMnWiGNj76TUENydG2j9tZHSw5ShPx?usp=shar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905d7ef951_1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slide will be showing as people join the webinar</a:t>
            </a:r>
            <a:endParaRPr/>
          </a:p>
          <a:p>
            <a:pPr indent="0" lvl="0" marL="0" rtl="0" algn="l">
              <a:spcBef>
                <a:spcPts val="0"/>
              </a:spcBef>
              <a:spcAft>
                <a:spcPts val="0"/>
              </a:spcAft>
              <a:buNone/>
            </a:pPr>
            <a:r>
              <a:rPr lang="en-US"/>
              <a:t>Typically the moderator will allow 30 seconds or so to let folks “join” the webinar.</a:t>
            </a:r>
            <a:endParaRPr/>
          </a:p>
          <a:p>
            <a:pPr indent="0" lvl="0" marL="0" rtl="0" algn="l">
              <a:spcBef>
                <a:spcPts val="0"/>
              </a:spcBef>
              <a:spcAft>
                <a:spcPts val="0"/>
              </a:spcAft>
              <a:buNone/>
            </a:pPr>
            <a:r>
              <a:rPr lang="en-US"/>
              <a:t>You could say something along the lines of “Thank you for </a:t>
            </a:r>
            <a:r>
              <a:rPr lang="en-US"/>
              <a:t>joining</a:t>
            </a:r>
            <a:r>
              <a:rPr lang="en-US"/>
              <a:t> us today we will wait a minute or so to begin to allow others to join”</a:t>
            </a:r>
            <a:endParaRPr/>
          </a:p>
          <a:p>
            <a:pPr indent="0" lvl="0" marL="0" rtl="0" algn="l">
              <a:spcBef>
                <a:spcPts val="0"/>
              </a:spcBef>
              <a:spcAft>
                <a:spcPts val="0"/>
              </a:spcAft>
              <a:buNone/>
            </a:pPr>
            <a:r>
              <a:t/>
            </a:r>
            <a:endParaRPr/>
          </a:p>
        </p:txBody>
      </p:sp>
      <p:sp>
        <p:nvSpPr>
          <p:cNvPr id="328" name="Google Shape;328;g905d7ef951_13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9d93d81faf_12_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9d93d81faf_12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9d93d81faf_12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9d93d81faf_12_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9d93d81faf_12_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9d93d81faf_12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9d93d81faf_12_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9d93d81faf_12_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9d93d81faf_12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9d93d81faf_12_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9d93d81faf_12_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9d93d81faf_1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9d93d81faf_17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9d93d81faf_17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9cd71799a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9cd71799a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Moderator - 30 seconds</a:t>
            </a:r>
            <a:endParaRPr/>
          </a:p>
          <a:p>
            <a:pPr indent="0" lvl="0" marL="0" rtl="0" algn="l">
              <a:spcBef>
                <a:spcPts val="0"/>
              </a:spcBef>
              <a:spcAft>
                <a:spcPts val="0"/>
              </a:spcAft>
              <a:buNone/>
            </a:pPr>
            <a:r>
              <a:rPr lang="en-US"/>
              <a:t>Don’t need to say title nor orgs you can just say names since there is another intro before each person speaks</a:t>
            </a:r>
            <a:endParaRPr/>
          </a:p>
        </p:txBody>
      </p:sp>
      <p:sp>
        <p:nvSpPr>
          <p:cNvPr id="496" name="Google Shape;496;g9cd71799a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9cd71799a6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9cd71799a6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Moderator- 30 sec</a:t>
            </a:r>
            <a:endParaRPr b="1"/>
          </a:p>
          <a:p>
            <a:pPr indent="0" lvl="0" marL="0" rtl="0" algn="l">
              <a:spcBef>
                <a:spcPts val="0"/>
              </a:spcBef>
              <a:spcAft>
                <a:spcPts val="0"/>
              </a:spcAft>
              <a:buNone/>
            </a:pPr>
            <a:r>
              <a:t/>
            </a:r>
            <a:endParaRPr b="1"/>
          </a:p>
        </p:txBody>
      </p:sp>
      <p:sp>
        <p:nvSpPr>
          <p:cNvPr id="508" name="Google Shape;508;g9cd71799a6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9a9f40ae97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9a9f40ae97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Moderator</a:t>
            </a:r>
            <a:endParaRPr b="1"/>
          </a:p>
        </p:txBody>
      </p:sp>
      <p:sp>
        <p:nvSpPr>
          <p:cNvPr id="517" name="Google Shape;517;g9a9f40ae97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608ba41333ab99c7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608ba41333ab99c7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Moderator</a:t>
            </a:r>
            <a:endParaRPr b="1"/>
          </a:p>
        </p:txBody>
      </p:sp>
      <p:sp>
        <p:nvSpPr>
          <p:cNvPr id="528" name="Google Shape;528;g608ba41333ab99c7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9ca9e247ef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9ca9e247ef_1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Moderator - 30 seconds</a:t>
            </a:r>
            <a:endParaRPr/>
          </a:p>
          <a:p>
            <a:pPr indent="0" lvl="0" marL="0" rtl="0" algn="l">
              <a:spcBef>
                <a:spcPts val="0"/>
              </a:spcBef>
              <a:spcAft>
                <a:spcPts val="0"/>
              </a:spcAft>
              <a:buNone/>
            </a:pPr>
            <a:r>
              <a:rPr lang="en-US"/>
              <a:t>Don’t need to say title nor orgs you can just say names since there is another intro before each person speaks</a:t>
            </a:r>
            <a:endParaRPr/>
          </a:p>
        </p:txBody>
      </p:sp>
      <p:sp>
        <p:nvSpPr>
          <p:cNvPr id="537" name="Google Shape;537;g9ca9e247ef_1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b="1" lang="en-US">
                <a:solidFill>
                  <a:srgbClr val="000000"/>
                </a:solidFill>
                <a:latin typeface="Arial"/>
                <a:ea typeface="Arial"/>
                <a:cs typeface="Arial"/>
                <a:sym typeface="Arial"/>
              </a:rPr>
              <a:t>Moderator-</a:t>
            </a:r>
            <a:r>
              <a:rPr lang="en-US">
                <a:solidFill>
                  <a:srgbClr val="000000"/>
                </a:solidFill>
                <a:latin typeface="Arial"/>
                <a:ea typeface="Arial"/>
                <a:cs typeface="Arial"/>
                <a:sym typeface="Arial"/>
              </a:rPr>
              <a:t> 2 min</a:t>
            </a:r>
            <a:endParaRPr>
              <a:solidFill>
                <a:srgbClr val="000000"/>
              </a:solidFill>
              <a:latin typeface="Arial"/>
              <a:ea typeface="Arial"/>
              <a:cs typeface="Arial"/>
              <a:sym typeface="Arial"/>
            </a:endParaRPr>
          </a:p>
          <a:p>
            <a:pPr indent="-304800" lvl="0" marL="457200" rtl="0" algn="l">
              <a:lnSpc>
                <a:spcPct val="107916"/>
              </a:lnSpc>
              <a:spcBef>
                <a:spcPts val="0"/>
              </a:spcBef>
              <a:spcAft>
                <a:spcPts val="0"/>
              </a:spcAft>
              <a:buSzPts val="1200"/>
              <a:buAutoNum type="arabicPeriod"/>
            </a:pPr>
            <a:r>
              <a:rPr i="1" lang="en-US">
                <a:solidFill>
                  <a:srgbClr val="000000"/>
                </a:solidFill>
                <a:latin typeface="Arial"/>
                <a:ea typeface="Arial"/>
                <a:cs typeface="Arial"/>
                <a:sym typeface="Arial"/>
              </a:rPr>
              <a:t>S</a:t>
            </a:r>
            <a:r>
              <a:rPr lang="en-US">
                <a:solidFill>
                  <a:srgbClr val="000000"/>
                </a:solidFill>
                <a:latin typeface="Arial"/>
                <a:ea typeface="Arial"/>
                <a:cs typeface="Arial"/>
                <a:sym typeface="Arial"/>
              </a:rPr>
              <a:t>hort self-intro </a:t>
            </a:r>
            <a:endParaRPr>
              <a:solidFill>
                <a:srgbClr val="000000"/>
              </a:solidFill>
              <a:latin typeface="Arial"/>
              <a:ea typeface="Arial"/>
              <a:cs typeface="Arial"/>
              <a:sym typeface="Arial"/>
            </a:endParaRPr>
          </a:p>
          <a:p>
            <a:pPr indent="-304800" lvl="0" marL="457200" rtl="0" algn="l">
              <a:lnSpc>
                <a:spcPct val="107916"/>
              </a:lnSpc>
              <a:spcBef>
                <a:spcPts val="0"/>
              </a:spcBef>
              <a:spcAft>
                <a:spcPts val="0"/>
              </a:spcAft>
              <a:buSzPts val="1200"/>
              <a:buAutoNum type="arabicPeriod"/>
            </a:pPr>
            <a:r>
              <a:rPr lang="en-US">
                <a:solidFill>
                  <a:srgbClr val="000000"/>
                </a:solidFill>
                <a:latin typeface="Arial"/>
                <a:ea typeface="Arial"/>
                <a:cs typeface="Arial"/>
                <a:sym typeface="Arial"/>
              </a:rPr>
              <a:t>Welcome to webinar, thank you for joining us</a:t>
            </a:r>
            <a:endParaRPr>
              <a:solidFill>
                <a:srgbClr val="000000"/>
              </a:solidFill>
              <a:latin typeface="Arial"/>
              <a:ea typeface="Arial"/>
              <a:cs typeface="Arial"/>
              <a:sym typeface="Arial"/>
            </a:endParaRPr>
          </a:p>
          <a:p>
            <a:pPr indent="-304800" lvl="0" marL="457200" rtl="0" algn="l">
              <a:lnSpc>
                <a:spcPct val="107916"/>
              </a:lnSpc>
              <a:spcBef>
                <a:spcPts val="0"/>
              </a:spcBef>
              <a:spcAft>
                <a:spcPts val="0"/>
              </a:spcAft>
              <a:buSzPts val="1200"/>
              <a:buAutoNum type="arabicPeriod"/>
            </a:pPr>
            <a:r>
              <a:rPr lang="en-US">
                <a:solidFill>
                  <a:srgbClr val="000000"/>
                </a:solidFill>
                <a:latin typeface="Arial"/>
                <a:ea typeface="Arial"/>
                <a:cs typeface="Arial"/>
                <a:sym typeface="Arial"/>
              </a:rPr>
              <a:t>This will be recorded, </a:t>
            </a:r>
            <a:endParaRPr>
              <a:solidFill>
                <a:srgbClr val="000000"/>
              </a:solidFill>
              <a:latin typeface="Arial"/>
              <a:ea typeface="Arial"/>
              <a:cs typeface="Arial"/>
              <a:sym typeface="Arial"/>
            </a:endParaRPr>
          </a:p>
          <a:p>
            <a:pPr indent="-304800" lvl="0" marL="457200" rtl="0" algn="l">
              <a:lnSpc>
                <a:spcPct val="107916"/>
              </a:lnSpc>
              <a:spcBef>
                <a:spcPts val="0"/>
              </a:spcBef>
              <a:spcAft>
                <a:spcPts val="0"/>
              </a:spcAft>
              <a:buSzPts val="1200"/>
              <a:buAutoNum type="arabicPeriod"/>
            </a:pPr>
            <a:r>
              <a:rPr lang="en-US">
                <a:solidFill>
                  <a:srgbClr val="000000"/>
                </a:solidFill>
                <a:latin typeface="Arial"/>
                <a:ea typeface="Arial"/>
                <a:cs typeface="Arial"/>
                <a:sym typeface="Arial"/>
              </a:rPr>
              <a:t>Recording and ppt will be posted later on our webpage: </a:t>
            </a:r>
            <a:r>
              <a:rPr lang="en-US" u="sng">
                <a:solidFill>
                  <a:srgbClr val="1155CC"/>
                </a:solidFill>
                <a:latin typeface="Arial"/>
                <a:ea typeface="Arial"/>
                <a:cs typeface="Arial"/>
                <a:sym typeface="Arial"/>
                <a:hlinkClick r:id="rId2">
                  <a:extLst>
                    <a:ext uri="{A12FA001-AC4F-418D-AE19-62706E023703}">
                      <ahyp:hlinkClr val="tx"/>
                    </a:ext>
                  </a:extLst>
                </a:hlinkClick>
              </a:rPr>
              <a:t>www.cccolegas.org</a:t>
            </a:r>
            <a:r>
              <a:rPr lang="en-US">
                <a:solidFill>
                  <a:srgbClr val="000000"/>
                </a:solidFill>
                <a:latin typeface="Arial"/>
                <a:ea typeface="Arial"/>
                <a:cs typeface="Arial"/>
                <a:sym typeface="Arial"/>
              </a:rPr>
              <a:t> and CO VRC (instructions to access will be provided at end of the presentation)</a:t>
            </a:r>
            <a:endParaRPr>
              <a:solidFill>
                <a:srgbClr val="000000"/>
              </a:solidFill>
              <a:latin typeface="Arial"/>
              <a:ea typeface="Arial"/>
              <a:cs typeface="Arial"/>
              <a:sym typeface="Arial"/>
            </a:endParaRPr>
          </a:p>
          <a:p>
            <a:pPr indent="0" lvl="0" marL="0" rtl="0" algn="l">
              <a:lnSpc>
                <a:spcPct val="107916"/>
              </a:lnSpc>
              <a:spcBef>
                <a:spcPts val="0"/>
              </a:spcBef>
              <a:spcAft>
                <a:spcPts val="0"/>
              </a:spcAft>
              <a:buNone/>
            </a:pPr>
            <a:r>
              <a:t/>
            </a:r>
            <a:endParaRPr>
              <a:solidFill>
                <a:srgbClr val="000000"/>
              </a:solidFill>
              <a:latin typeface="Arial"/>
              <a:ea typeface="Arial"/>
              <a:cs typeface="Arial"/>
              <a:sym typeface="Arial"/>
            </a:endParaRPr>
          </a:p>
        </p:txBody>
      </p:sp>
      <p:sp>
        <p:nvSpPr>
          <p:cNvPr id="340" name="Google Shape;34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9d93d81faf_2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9d93d81faf_24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Moderator</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Link to resources to add to chat: </a:t>
            </a:r>
            <a:r>
              <a:rPr b="1" lang="en-US" u="sng">
                <a:solidFill>
                  <a:schemeClr val="hlink"/>
                </a:solidFill>
                <a:hlinkClick r:id="rId2"/>
              </a:rPr>
              <a:t>https://docs.google.com/document/d/15-Y3n63SL3sDkaWO6Mz-c9YXzattvPITYkUEGW39BJQ/edit</a:t>
            </a:r>
            <a:r>
              <a:rPr b="1" lang="en-US"/>
              <a:t> </a:t>
            </a:r>
            <a:endParaRPr b="1"/>
          </a:p>
        </p:txBody>
      </p:sp>
      <p:sp>
        <p:nvSpPr>
          <p:cNvPr id="554" name="Google Shape;554;g9d93d81faf_24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9ca9e247ef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9ca9e247ef_1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Moderator - 30 seconds</a:t>
            </a:r>
            <a:endParaRPr/>
          </a:p>
          <a:p>
            <a:pPr indent="0" lvl="0" marL="0" rtl="0" algn="l">
              <a:spcBef>
                <a:spcPts val="0"/>
              </a:spcBef>
              <a:spcAft>
                <a:spcPts val="0"/>
              </a:spcAft>
              <a:buNone/>
            </a:pPr>
            <a:r>
              <a:rPr lang="en-US"/>
              <a:t>Don’t need to say title nor orgs you can just say names since there is another intro before each person speaks</a:t>
            </a:r>
            <a:endParaRPr/>
          </a:p>
        </p:txBody>
      </p:sp>
      <p:sp>
        <p:nvSpPr>
          <p:cNvPr id="565" name="Google Shape;565;g9ca9e247ef_1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9a9f40ae97_9_10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9a9f40ae97_9_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9a9f40ae97_9_1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9a9f40ae97_9_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9a9f40ae97_9_4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g9a9f40ae97_9_4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9a9f40ae97_9_1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g9a9f40ae97_9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9a9f40ae97_9_47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9a9f40ae97_9_4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9a9f40ae97_9_3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9a9f40ae97_9_3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9a9f40ae97_9_5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g9a9f40ae97_9_5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9a9f40ae97_9_20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g9a9f40ae97_9_2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96242679ce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Cynthia- 1 min Webinar short welcome </a:t>
            </a:r>
            <a:endParaRPr/>
          </a:p>
          <a:p>
            <a:pPr indent="0" lvl="0" marL="381000" marR="381000" rtl="0" algn="l">
              <a:lnSpc>
                <a:spcPct val="115000"/>
              </a:lnSpc>
              <a:spcBef>
                <a:spcPts val="0"/>
              </a:spcBef>
              <a:spcAft>
                <a:spcPts val="0"/>
              </a:spcAft>
              <a:buClr>
                <a:schemeClr val="dk1"/>
              </a:buClr>
              <a:buSzPts val="1100"/>
              <a:buFont typeface="Arial"/>
              <a:buNone/>
            </a:pPr>
            <a:r>
              <a:rPr lang="en-US">
                <a:solidFill>
                  <a:srgbClr val="212121"/>
                </a:solidFill>
                <a:highlight>
                  <a:srgbClr val="FFFFFF"/>
                </a:highlight>
                <a:latin typeface="Arial"/>
                <a:ea typeface="Arial"/>
                <a:cs typeface="Arial"/>
                <a:sym typeface="Arial"/>
              </a:rPr>
              <a:t>“Corazon de la Comunidad” (East View), Joaquin Alejandro Newman, Carmen Flores Community Center, Oakland, CA, Sponsor: The City of Oakland’s Cultural Arts and Marketing Department, 2007, Acrylic on Canvas, 8 x 12.</a:t>
            </a:r>
            <a:endParaRPr>
              <a:solidFill>
                <a:srgbClr val="212121"/>
              </a:solidFill>
              <a:highlight>
                <a:srgbClr val="FFFFFF"/>
              </a:highlight>
              <a:latin typeface="Arial"/>
              <a:ea typeface="Arial"/>
              <a:cs typeface="Arial"/>
              <a:sym typeface="Arial"/>
            </a:endParaRPr>
          </a:p>
          <a:p>
            <a:pPr indent="0" lvl="0" marL="381000" marR="381000" rtl="0" algn="l">
              <a:lnSpc>
                <a:spcPct val="115000"/>
              </a:lnSpc>
              <a:spcBef>
                <a:spcPts val="0"/>
              </a:spcBef>
              <a:spcAft>
                <a:spcPts val="0"/>
              </a:spcAft>
              <a:buClr>
                <a:schemeClr val="dk1"/>
              </a:buClr>
              <a:buSzPts val="1100"/>
              <a:buFont typeface="Arial"/>
              <a:buNone/>
            </a:pPr>
            <a:r>
              <a:t/>
            </a:r>
            <a:endParaRPr>
              <a:solidFill>
                <a:srgbClr val="212121"/>
              </a:solidFill>
              <a:highlight>
                <a:srgbClr val="FFFFFF"/>
              </a:highlight>
              <a:latin typeface="Arial"/>
              <a:ea typeface="Arial"/>
              <a:cs typeface="Arial"/>
              <a:sym typeface="Arial"/>
            </a:endParaRPr>
          </a:p>
          <a:p>
            <a:pPr indent="0" lvl="0" marL="381000" marR="381000" rtl="0" algn="l">
              <a:lnSpc>
                <a:spcPct val="115000"/>
              </a:lnSpc>
              <a:spcBef>
                <a:spcPts val="0"/>
              </a:spcBef>
              <a:spcAft>
                <a:spcPts val="0"/>
              </a:spcAft>
              <a:buNone/>
            </a:pPr>
            <a:r>
              <a:rPr lang="en-US">
                <a:solidFill>
                  <a:srgbClr val="212121"/>
                </a:solidFill>
                <a:highlight>
                  <a:srgbClr val="FFFFFF"/>
                </a:highlight>
                <a:latin typeface="Arial"/>
                <a:ea typeface="Arial"/>
                <a:cs typeface="Arial"/>
                <a:sym typeface="Arial"/>
              </a:rPr>
              <a:t>"This detail of a mural at the Carmen Flores Community Center in Josie De La Cruz Park in Oakland honors the lives of these two women. The mural is oriented to the Four Directions; North, South, East, West.  The panel to the East honors the male energy in us all, the rising sun, and features an image of the Mayan maize god Hun-Nal Ye. emerging out of the hands bearing marks of the Great Tortoise, a symbol of the Earth. This piece speaks to Carmen and her many journeys to provide food and clothing to families in her work as a community organizer."</a:t>
            </a:r>
            <a:endParaRPr/>
          </a:p>
        </p:txBody>
      </p:sp>
      <p:sp>
        <p:nvSpPr>
          <p:cNvPr id="354" name="Google Shape;354;g96242679ce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9a9f40ae97_9_27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g9a9f40ae97_9_2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608ba41333ab99c7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g608ba41333ab99c7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Moderator- </a:t>
            </a:r>
            <a:endParaRPr b="1"/>
          </a:p>
          <a:p>
            <a:pPr indent="0" lvl="0" marL="0" rtl="0" algn="l">
              <a:spcBef>
                <a:spcPts val="0"/>
              </a:spcBef>
              <a:spcAft>
                <a:spcPts val="0"/>
              </a:spcAft>
              <a:buNone/>
            </a:pPr>
            <a:r>
              <a:rPr lang="en-US"/>
              <a:t>Asks speaker 3, one or two questions</a:t>
            </a:r>
            <a:endParaRPr/>
          </a:p>
          <a:p>
            <a:pPr indent="0" lvl="0" marL="0" rtl="0" algn="l">
              <a:spcBef>
                <a:spcPts val="0"/>
              </a:spcBef>
              <a:spcAft>
                <a:spcPts val="0"/>
              </a:spcAft>
              <a:buNone/>
            </a:pPr>
            <a:r>
              <a:rPr lang="en-US"/>
              <a:t>Moves on to larger Q&amp;A with all three speakers</a:t>
            </a:r>
            <a:endParaRPr/>
          </a:p>
          <a:p>
            <a:pPr indent="0" lvl="0" marL="0" rtl="0" algn="l">
              <a:spcBef>
                <a:spcPts val="0"/>
              </a:spcBef>
              <a:spcAft>
                <a:spcPts val="0"/>
              </a:spcAft>
              <a:buNone/>
            </a:pPr>
            <a:r>
              <a:t/>
            </a:r>
            <a:endParaRPr b="1"/>
          </a:p>
        </p:txBody>
      </p:sp>
      <p:sp>
        <p:nvSpPr>
          <p:cNvPr id="724" name="Google Shape;724;g608ba41333ab99c7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9d93d81faf_1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g9d93d81faf_1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Moderator/speakers fill in before end of session!  </a:t>
            </a:r>
            <a:endParaRPr b="1"/>
          </a:p>
        </p:txBody>
      </p:sp>
      <p:sp>
        <p:nvSpPr>
          <p:cNvPr id="735" name="Google Shape;735;g9d93d81faf_1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903349a0ef_32_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g903349a0ef_32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92a2836c42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Moderator- 30 seconds</a:t>
            </a:r>
            <a:endParaRPr/>
          </a:p>
          <a:p>
            <a:pPr indent="0" lvl="0" marL="0" rtl="0" algn="l">
              <a:spcBef>
                <a:spcPts val="0"/>
              </a:spcBef>
              <a:spcAft>
                <a:spcPts val="0"/>
              </a:spcAft>
              <a:buNone/>
            </a:pPr>
            <a:r>
              <a:rPr lang="en-US"/>
              <a:t>Note: A quick thank you to CLP for </a:t>
            </a:r>
            <a:r>
              <a:rPr lang="en-US"/>
              <a:t>providing webinar series coordination support.  We hope you have been enjoying the series as we are approaching the end we’ll be asking you for your feedback.  As an </a:t>
            </a:r>
            <a:r>
              <a:rPr lang="en-US"/>
              <a:t>potential</a:t>
            </a:r>
            <a:r>
              <a:rPr lang="en-US"/>
              <a:t> connection to this session CLP invites you to the </a:t>
            </a:r>
            <a:r>
              <a:rPr b="1" lang="en-US" sz="1050">
                <a:solidFill>
                  <a:srgbClr val="202020"/>
                </a:solidFill>
                <a:highlight>
                  <a:srgbClr val="FFFFFF"/>
                </a:highlight>
                <a:latin typeface="Arial"/>
                <a:ea typeface="Arial"/>
                <a:cs typeface="Arial"/>
                <a:sym typeface="Arial"/>
              </a:rPr>
              <a:t>November 13th and 20 – 9:30 am to 12:00 noon Guided Pathways Workshop Webinars</a:t>
            </a:r>
            <a:endParaRPr b="1" sz="1050">
              <a:solidFill>
                <a:srgbClr val="202020"/>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050">
                <a:solidFill>
                  <a:srgbClr val="202020"/>
                </a:solidFill>
                <a:highlight>
                  <a:srgbClr val="FFFFFF"/>
                </a:highlight>
                <a:latin typeface="Arial"/>
                <a:ea typeface="Arial"/>
                <a:cs typeface="Arial"/>
                <a:sym typeface="Arial"/>
              </a:rPr>
              <a:t>Join us to take a deeper look at how colleges are creating pathways to college and career success with a focus on equity and economic recovery.</a:t>
            </a:r>
            <a:endParaRPr sz="1050">
              <a:solidFill>
                <a:srgbClr val="202020"/>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rPr lang="en-US" sz="1050">
                <a:solidFill>
                  <a:srgbClr val="202020"/>
                </a:solidFill>
                <a:highlight>
                  <a:srgbClr val="FFFFFF"/>
                </a:highlight>
                <a:latin typeface="Arial"/>
                <a:ea typeface="Arial"/>
                <a:cs typeface="Arial"/>
                <a:sym typeface="Arial"/>
              </a:rPr>
              <a:t>CLP is producing these workshops with funding from the CCCCO. </a:t>
            </a:r>
            <a:endParaRPr/>
          </a:p>
        </p:txBody>
      </p:sp>
      <p:sp>
        <p:nvSpPr>
          <p:cNvPr id="758" name="Google Shape;758;g92a2836c42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9d93d81faf_24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g9d93d81faf_24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Moderator - 30 seconds</a:t>
            </a:r>
            <a:endParaRPr/>
          </a:p>
          <a:p>
            <a:pPr indent="0" lvl="0" marL="0" rtl="0" algn="l">
              <a:spcBef>
                <a:spcPts val="0"/>
              </a:spcBef>
              <a:spcAft>
                <a:spcPts val="0"/>
              </a:spcAft>
              <a:buNone/>
            </a:pPr>
            <a:r>
              <a:rPr lang="en-US"/>
              <a:t>Link for conference </a:t>
            </a:r>
            <a:r>
              <a:rPr lang="en-US" u="sng">
                <a:solidFill>
                  <a:schemeClr val="hlink"/>
                </a:solidFill>
                <a:hlinkClick r:id="rId2"/>
              </a:rPr>
              <a:t>https://drive.google.com/file/d/1e050gOUYBGj3-9KX9laRLoF-Lzgps-a5/view?usp=sharing</a:t>
            </a:r>
            <a:r>
              <a:rPr lang="en-US"/>
              <a:t> </a:t>
            </a:r>
            <a:endParaRPr/>
          </a:p>
        </p:txBody>
      </p:sp>
      <p:sp>
        <p:nvSpPr>
          <p:cNvPr id="768" name="Google Shape;768;g9d93d81faf_24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9a9f40ae97_0_1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Luis - 1min</a:t>
            </a:r>
            <a:endParaRPr/>
          </a:p>
          <a:p>
            <a:pPr indent="0" lvl="0" marL="0" rtl="0" algn="l">
              <a:lnSpc>
                <a:spcPct val="115000"/>
              </a:lnSpc>
              <a:spcBef>
                <a:spcPts val="1200"/>
              </a:spcBef>
              <a:spcAft>
                <a:spcPts val="0"/>
              </a:spcAft>
              <a:buClr>
                <a:schemeClr val="dk1"/>
              </a:buClr>
              <a:buSzPts val="1100"/>
              <a:buFont typeface="Arial"/>
              <a:buNone/>
            </a:pPr>
            <a:r>
              <a:t/>
            </a:r>
            <a:endParaRPr sz="1100">
              <a:solidFill>
                <a:srgbClr val="212121"/>
              </a:solidFill>
              <a:latin typeface="Arial"/>
              <a:ea typeface="Arial"/>
              <a:cs typeface="Arial"/>
              <a:sym typeface="Arial"/>
            </a:endParaRPr>
          </a:p>
          <a:p>
            <a:pPr indent="0" lvl="0" marL="0" rtl="0" algn="l">
              <a:spcBef>
                <a:spcPts val="1200"/>
              </a:spcBef>
              <a:spcAft>
                <a:spcPts val="0"/>
              </a:spcAft>
              <a:buNone/>
            </a:pPr>
            <a:r>
              <a:t/>
            </a:r>
            <a:endParaRPr/>
          </a:p>
        </p:txBody>
      </p:sp>
      <p:sp>
        <p:nvSpPr>
          <p:cNvPr id="779" name="Google Shape;779;g9a9f40ae97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916bb65d8b_1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916bb65d8b_1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Moderator</a:t>
            </a:r>
            <a:r>
              <a:rPr b="1" lang="en-US"/>
              <a:t> - 1 min</a:t>
            </a:r>
            <a:endParaRPr b="1"/>
          </a:p>
          <a:p>
            <a:pPr indent="0" lvl="0" marL="0" rtl="0" algn="l">
              <a:spcBef>
                <a:spcPts val="0"/>
              </a:spcBef>
              <a:spcAft>
                <a:spcPts val="0"/>
              </a:spcAft>
              <a:buNone/>
            </a:pPr>
            <a:r>
              <a:t/>
            </a:r>
            <a:endParaRPr b="1"/>
          </a:p>
        </p:txBody>
      </p:sp>
      <p:sp>
        <p:nvSpPr>
          <p:cNvPr id="367" name="Google Shape;367;g916bb65d8b_1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97b386cec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Moderator - 2min </a:t>
            </a:r>
            <a:endParaRPr b="1"/>
          </a:p>
          <a:p>
            <a:pPr indent="0" lvl="0" marL="114300" marR="114300" rtl="0" algn="l">
              <a:lnSpc>
                <a:spcPct val="142857"/>
              </a:lnSpc>
              <a:spcBef>
                <a:spcPts val="500"/>
              </a:spcBef>
              <a:spcAft>
                <a:spcPts val="0"/>
              </a:spcAft>
              <a:buNone/>
            </a:pPr>
            <a:r>
              <a:rPr lang="en-US" sz="1050">
                <a:solidFill>
                  <a:srgbClr val="3C4043"/>
                </a:solidFill>
                <a:highlight>
                  <a:srgbClr val="FFFFFF"/>
                </a:highlight>
                <a:latin typeface="Roboto"/>
                <a:ea typeface="Roboto"/>
                <a:cs typeface="Roboto"/>
                <a:sym typeface="Roboto"/>
              </a:rPr>
              <a:t>A friendly reminder that if you already registered you do not have register again for future webinars, you will use the same link for each webinar.</a:t>
            </a:r>
            <a:endParaRPr sz="1050">
              <a:solidFill>
                <a:srgbClr val="3C4043"/>
              </a:solidFill>
              <a:highlight>
                <a:srgbClr val="FFFFFF"/>
              </a:highlight>
              <a:latin typeface="Roboto"/>
              <a:ea typeface="Roboto"/>
              <a:cs typeface="Roboto"/>
              <a:sym typeface="Roboto"/>
            </a:endParaRPr>
          </a:p>
          <a:p>
            <a:pPr indent="0" lvl="0" marL="114300" marR="114300" rtl="0" algn="l">
              <a:lnSpc>
                <a:spcPct val="142857"/>
              </a:lnSpc>
              <a:spcBef>
                <a:spcPts val="500"/>
              </a:spcBef>
              <a:spcAft>
                <a:spcPts val="0"/>
              </a:spcAft>
              <a:buNone/>
            </a:pPr>
            <a:r>
              <a:rPr lang="en-US" sz="1050">
                <a:solidFill>
                  <a:srgbClr val="3C4043"/>
                </a:solidFill>
                <a:highlight>
                  <a:srgbClr val="FFFFFF"/>
                </a:highlight>
                <a:latin typeface="Roboto"/>
                <a:ea typeface="Roboto"/>
                <a:cs typeface="Roboto"/>
                <a:sym typeface="Roboto"/>
              </a:rPr>
              <a:t>Thank you to Chancellor's office, companer@s, and CLP for webinar production and coordination,</a:t>
            </a:r>
            <a:endParaRPr sz="1050">
              <a:solidFill>
                <a:srgbClr val="3C4043"/>
              </a:solidFill>
              <a:highlight>
                <a:srgbClr val="FFFFFF"/>
              </a:highlight>
              <a:latin typeface="Roboto"/>
              <a:ea typeface="Roboto"/>
              <a:cs typeface="Roboto"/>
              <a:sym typeface="Roboto"/>
            </a:endParaRPr>
          </a:p>
          <a:p>
            <a:pPr indent="0" lvl="0" marL="114300" marR="114300" rtl="0" algn="l">
              <a:lnSpc>
                <a:spcPct val="115000"/>
              </a:lnSpc>
              <a:spcBef>
                <a:spcPts val="500"/>
              </a:spcBef>
              <a:spcAft>
                <a:spcPts val="0"/>
              </a:spcAft>
              <a:buNone/>
            </a:pPr>
            <a:r>
              <a:t/>
            </a:r>
            <a:endParaRPr sz="1050">
              <a:solidFill>
                <a:srgbClr val="000000"/>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
        <p:nvSpPr>
          <p:cNvPr id="375" name="Google Shape;375;g97b386cec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905d7ef951_1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905d7ef951_1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a:t>Moderator- 30 sec</a:t>
            </a:r>
            <a:endParaRPr b="1"/>
          </a:p>
          <a:p>
            <a:pPr indent="0" lvl="0" marL="0" rtl="0" algn="l">
              <a:spcBef>
                <a:spcPts val="0"/>
              </a:spcBef>
              <a:spcAft>
                <a:spcPts val="0"/>
              </a:spcAft>
              <a:buClr>
                <a:srgbClr val="000000"/>
              </a:buClr>
              <a:buFont typeface="Arial"/>
              <a:buNone/>
            </a:pPr>
            <a:r>
              <a:rPr lang="en-US"/>
              <a:t>Just a quick thank you to the artist (Joaquin Newman) for giving permission to use artwork, could read one sentence from bio</a:t>
            </a:r>
            <a:endParaRPr/>
          </a:p>
          <a:p>
            <a:pPr indent="0" lvl="0" marL="0" rtl="0" algn="l">
              <a:spcBef>
                <a:spcPts val="0"/>
              </a:spcBef>
              <a:spcAft>
                <a:spcPts val="0"/>
              </a:spcAft>
              <a:buClr>
                <a:srgbClr val="000000"/>
              </a:buClr>
              <a:buFont typeface="Arial"/>
              <a:buNone/>
            </a:pPr>
            <a:r>
              <a:rPr lang="en-US" u="sng">
                <a:solidFill>
                  <a:schemeClr val="hlink"/>
                </a:solidFill>
                <a:hlinkClick r:id="rId2"/>
              </a:rPr>
              <a:t>http://www.forrealism.com/</a:t>
            </a:r>
            <a:r>
              <a:rPr lang="en-US"/>
              <a:t> </a:t>
            </a:r>
            <a:endParaRPr/>
          </a:p>
          <a:p>
            <a:pPr indent="0" lvl="0" marL="0" rtl="0" algn="l">
              <a:spcBef>
                <a:spcPts val="0"/>
              </a:spcBef>
              <a:spcAft>
                <a:spcPts val="0"/>
              </a:spcAft>
              <a:buClr>
                <a:srgbClr val="000000"/>
              </a:buClr>
              <a:buFont typeface="Arial"/>
              <a:buNone/>
            </a:pPr>
            <a:r>
              <a:rPr lang="en-US" u="sng">
                <a:solidFill>
                  <a:schemeClr val="hlink"/>
                </a:solidFill>
                <a:hlinkClick r:id="rId3"/>
              </a:rPr>
              <a:t>https://www.facebook.com/forrealism</a:t>
            </a:r>
            <a:endParaRPr/>
          </a:p>
          <a:p>
            <a:pPr indent="0" lvl="0" marL="0" rtl="0" algn="l">
              <a:spcBef>
                <a:spcPts val="0"/>
              </a:spcBef>
              <a:spcAft>
                <a:spcPts val="0"/>
              </a:spcAft>
              <a:buClr>
                <a:srgbClr val="000000"/>
              </a:buClr>
              <a:buFont typeface="Arial"/>
              <a:buNone/>
            </a:pPr>
            <a:r>
              <a:rPr lang="en-US" u="sng">
                <a:solidFill>
                  <a:schemeClr val="hlink"/>
                </a:solidFill>
                <a:hlinkClick r:id="rId4"/>
              </a:rPr>
              <a:t>https://www.instagram.com/forrealizm/?hl=en</a:t>
            </a:r>
            <a:endParaRPr/>
          </a:p>
          <a:p>
            <a:pPr indent="0" lvl="0" marL="0" rtl="0" algn="l">
              <a:spcBef>
                <a:spcPts val="0"/>
              </a:spcBef>
              <a:spcAft>
                <a:spcPts val="0"/>
              </a:spcAft>
              <a:buClr>
                <a:srgbClr val="000000"/>
              </a:buClr>
              <a:buFont typeface="Arial"/>
              <a:buNone/>
            </a:pPr>
            <a:r>
              <a:rPr lang="en-US"/>
              <a:t>Pixs of joaquin newman and some pixs to use for the slide?  </a:t>
            </a:r>
            <a:r>
              <a:rPr lang="en-US" u="sng">
                <a:solidFill>
                  <a:schemeClr val="hlink"/>
                </a:solidFill>
                <a:hlinkClick r:id="rId5"/>
              </a:rPr>
              <a:t>https://drive.google.com/drive/folders/1K2RMnWiGNj76TUENydG2j9tZHSw5ShPx?usp=sharing</a:t>
            </a:r>
            <a:r>
              <a:rPr lang="en-US"/>
              <a:t>  </a:t>
            </a:r>
            <a:endParaRPr/>
          </a:p>
          <a:p>
            <a:pPr indent="0" lvl="0" marL="0" rtl="0" algn="l">
              <a:spcBef>
                <a:spcPts val="0"/>
              </a:spcBef>
              <a:spcAft>
                <a:spcPts val="0"/>
              </a:spcAft>
              <a:buClr>
                <a:srgbClr val="000000"/>
              </a:buClr>
              <a:buFont typeface="Arial"/>
              <a:buNone/>
            </a:pPr>
            <a:r>
              <a:t/>
            </a:r>
            <a:endParaRPr/>
          </a:p>
        </p:txBody>
      </p:sp>
      <p:sp>
        <p:nvSpPr>
          <p:cNvPr id="397" name="Google Shape;397;g905d7ef951_1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Moderator</a:t>
            </a:r>
            <a:r>
              <a:rPr b="1" lang="en-US"/>
              <a:t>- 1 min</a:t>
            </a:r>
            <a:endParaRPr b="1"/>
          </a:p>
        </p:txBody>
      </p:sp>
      <p:sp>
        <p:nvSpPr>
          <p:cNvPr id="411" name="Google Shape;41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947a16acf0_2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947a16acf0_2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Moderator - 30 seconds</a:t>
            </a:r>
            <a:endParaRPr/>
          </a:p>
          <a:p>
            <a:pPr indent="0" lvl="0" marL="0" rtl="0" algn="l">
              <a:spcBef>
                <a:spcPts val="0"/>
              </a:spcBef>
              <a:spcAft>
                <a:spcPts val="0"/>
              </a:spcAft>
              <a:buNone/>
            </a:pPr>
            <a:r>
              <a:rPr lang="en-US"/>
              <a:t>Don’t need to say title nor orgs you can just say names since there is another intro before each person speaks</a:t>
            </a:r>
            <a:endParaRPr/>
          </a:p>
        </p:txBody>
      </p:sp>
      <p:sp>
        <p:nvSpPr>
          <p:cNvPr id="423" name="Google Shape;423;g947a16acf0_2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9d93d81faf_1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9d93d81faf_12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rgbClr val="1C1C1C"/>
              </a:solidFill>
            </a:endParaRPr>
          </a:p>
        </p:txBody>
      </p:sp>
      <p:sp>
        <p:nvSpPr>
          <p:cNvPr id="436" name="Google Shape;436;g9d93d81faf_12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2764465"/>
            <a:ext cx="9144000" cy="786809"/>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F6D"/>
              </a:buClr>
              <a:buSzPts val="4800"/>
              <a:buFont typeface="Source Sans Pro"/>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1524000" y="2235754"/>
            <a:ext cx="9144000" cy="480864"/>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rgbClr val="53575A"/>
              </a:buClr>
              <a:buSzPts val="2400"/>
              <a:buNone/>
              <a:defRPr sz="2400"/>
            </a:lvl1pPr>
            <a:lvl2pPr lvl="1" algn="ctr">
              <a:lnSpc>
                <a:spcPct val="90000"/>
              </a:lnSpc>
              <a:spcBef>
                <a:spcPts val="500"/>
              </a:spcBef>
              <a:spcAft>
                <a:spcPts val="0"/>
              </a:spcAft>
              <a:buClr>
                <a:srgbClr val="53575A"/>
              </a:buClr>
              <a:buSzPts val="2000"/>
              <a:buNone/>
              <a:defRPr sz="2000"/>
            </a:lvl2pPr>
            <a:lvl3pPr lvl="2" algn="ctr">
              <a:lnSpc>
                <a:spcPct val="90000"/>
              </a:lnSpc>
              <a:spcBef>
                <a:spcPts val="500"/>
              </a:spcBef>
              <a:spcAft>
                <a:spcPts val="0"/>
              </a:spcAft>
              <a:buClr>
                <a:srgbClr val="53575A"/>
              </a:buClr>
              <a:buSzPts val="1800"/>
              <a:buNone/>
              <a:defRPr sz="1800"/>
            </a:lvl3pPr>
            <a:lvl4pPr lvl="3" algn="ctr">
              <a:lnSpc>
                <a:spcPct val="90000"/>
              </a:lnSpc>
              <a:spcBef>
                <a:spcPts val="500"/>
              </a:spcBef>
              <a:spcAft>
                <a:spcPts val="0"/>
              </a:spcAft>
              <a:buClr>
                <a:srgbClr val="53575A"/>
              </a:buClr>
              <a:buSzPts val="1600"/>
              <a:buNone/>
              <a:defRPr sz="1600"/>
            </a:lvl4pPr>
            <a:lvl5pPr lvl="4" algn="ctr">
              <a:lnSpc>
                <a:spcPct val="90000"/>
              </a:lnSpc>
              <a:spcBef>
                <a:spcPts val="500"/>
              </a:spcBef>
              <a:spcAft>
                <a:spcPts val="0"/>
              </a:spcAft>
              <a:buClr>
                <a:srgbClr val="53575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 name="Shape 61"/>
        <p:cNvGrpSpPr/>
        <p:nvPr/>
      </p:nvGrpSpPr>
      <p:grpSpPr>
        <a:xfrm>
          <a:off x="0" y="0"/>
          <a:ext cx="0" cy="0"/>
          <a:chOff x="0" y="0"/>
          <a:chExt cx="0" cy="0"/>
        </a:xfrm>
      </p:grpSpPr>
      <p:sp>
        <p:nvSpPr>
          <p:cNvPr id="62" name="Google Shape;62;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2"/>
          <p:cNvSpPr txBox="1"/>
          <p:nvPr>
            <p:ph idx="1" type="body"/>
          </p:nvPr>
        </p:nvSpPr>
        <p:spPr>
          <a:xfrm>
            <a:off x="838200" y="1825625"/>
            <a:ext cx="10515600" cy="3654512"/>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2"/>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5" name="Shape 65"/>
        <p:cNvGrpSpPr/>
        <p:nvPr/>
      </p:nvGrpSpPr>
      <p:grpSpPr>
        <a:xfrm>
          <a:off x="0" y="0"/>
          <a:ext cx="0" cy="0"/>
          <a:chOff x="0" y="0"/>
          <a:chExt cx="0" cy="0"/>
        </a:xfrm>
      </p:grpSpPr>
      <p:sp>
        <p:nvSpPr>
          <p:cNvPr id="66" name="Google Shape;6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3"/>
          <p:cNvSpPr txBox="1"/>
          <p:nvPr>
            <p:ph idx="1" type="body"/>
          </p:nvPr>
        </p:nvSpPr>
        <p:spPr>
          <a:xfrm>
            <a:off x="838200" y="1825625"/>
            <a:ext cx="5038596" cy="350660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13"/>
          <p:cNvSpPr txBox="1"/>
          <p:nvPr>
            <p:ph idx="2" type="body"/>
          </p:nvPr>
        </p:nvSpPr>
        <p:spPr>
          <a:xfrm>
            <a:off x="6315205" y="1825625"/>
            <a:ext cx="5038596" cy="350660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3"/>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 name="Shape 70"/>
        <p:cNvGrpSpPr/>
        <p:nvPr/>
      </p:nvGrpSpPr>
      <p:grpSpPr>
        <a:xfrm>
          <a:off x="0" y="0"/>
          <a:ext cx="0" cy="0"/>
          <a:chOff x="0" y="0"/>
          <a:chExt cx="0" cy="0"/>
        </a:xfrm>
      </p:grpSpPr>
      <p:sp>
        <p:nvSpPr>
          <p:cNvPr id="71" name="Google Shape;71;p14"/>
          <p:cNvSpPr txBox="1"/>
          <p:nvPr>
            <p:ph type="ctrTitle"/>
          </p:nvPr>
        </p:nvSpPr>
        <p:spPr>
          <a:xfrm>
            <a:off x="1524000" y="2764465"/>
            <a:ext cx="9144000" cy="786809"/>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F6D"/>
              </a:buClr>
              <a:buSzPts val="4800"/>
              <a:buFont typeface="Source Sans Pro"/>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4"/>
          <p:cNvSpPr txBox="1"/>
          <p:nvPr>
            <p:ph idx="1" type="subTitle"/>
          </p:nvPr>
        </p:nvSpPr>
        <p:spPr>
          <a:xfrm>
            <a:off x="1524000" y="2235754"/>
            <a:ext cx="9144000" cy="480864"/>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rgbClr val="53575A"/>
              </a:buClr>
              <a:buSzPts val="2400"/>
              <a:buNone/>
              <a:defRPr sz="2400"/>
            </a:lvl1pPr>
            <a:lvl2pPr lvl="1" algn="ctr">
              <a:lnSpc>
                <a:spcPct val="90000"/>
              </a:lnSpc>
              <a:spcBef>
                <a:spcPts val="600"/>
              </a:spcBef>
              <a:spcAft>
                <a:spcPts val="0"/>
              </a:spcAft>
              <a:buClr>
                <a:srgbClr val="53575A"/>
              </a:buClr>
              <a:buSzPts val="2000"/>
              <a:buNone/>
              <a:defRPr sz="2000"/>
            </a:lvl2pPr>
            <a:lvl3pPr lvl="2" algn="ctr">
              <a:lnSpc>
                <a:spcPct val="90000"/>
              </a:lnSpc>
              <a:spcBef>
                <a:spcPts val="600"/>
              </a:spcBef>
              <a:spcAft>
                <a:spcPts val="0"/>
              </a:spcAft>
              <a:buClr>
                <a:srgbClr val="53575A"/>
              </a:buClr>
              <a:buSzPts val="1800"/>
              <a:buNone/>
              <a:defRPr sz="1800"/>
            </a:lvl3pPr>
            <a:lvl4pPr lvl="3" algn="ctr">
              <a:lnSpc>
                <a:spcPct val="90000"/>
              </a:lnSpc>
              <a:spcBef>
                <a:spcPts val="600"/>
              </a:spcBef>
              <a:spcAft>
                <a:spcPts val="0"/>
              </a:spcAft>
              <a:buClr>
                <a:srgbClr val="53575A"/>
              </a:buClr>
              <a:buSzPts val="1600"/>
              <a:buNone/>
              <a:defRPr sz="1600"/>
            </a:lvl4pPr>
            <a:lvl5pPr lvl="4" algn="ctr">
              <a:lnSpc>
                <a:spcPct val="90000"/>
              </a:lnSpc>
              <a:spcBef>
                <a:spcPts val="600"/>
              </a:spcBef>
              <a:spcAft>
                <a:spcPts val="0"/>
              </a:spcAft>
              <a:buClr>
                <a:srgbClr val="53575A"/>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3" name="Google Shape;73;p14"/>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4" name="Shape 74"/>
        <p:cNvGrpSpPr/>
        <p:nvPr/>
      </p:nvGrpSpPr>
      <p:grpSpPr>
        <a:xfrm>
          <a:off x="0" y="0"/>
          <a:ext cx="0" cy="0"/>
          <a:chOff x="0" y="0"/>
          <a:chExt cx="0" cy="0"/>
        </a:xfrm>
      </p:grpSpPr>
      <p:sp>
        <p:nvSpPr>
          <p:cNvPr id="75" name="Google Shape;75;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5"/>
          <p:cNvSpPr/>
          <p:nvPr>
            <p:ph idx="2" type="pic"/>
          </p:nvPr>
        </p:nvSpPr>
        <p:spPr>
          <a:xfrm>
            <a:off x="5608638" y="1849438"/>
            <a:ext cx="6583362" cy="3302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3575A"/>
              </a:buClr>
              <a:buSzPts val="2800"/>
              <a:buFont typeface="Arial"/>
              <a:buChar char="•"/>
              <a:defRPr b="0" i="0" sz="2800" u="none" cap="none" strike="noStrike">
                <a:solidFill>
                  <a:srgbClr val="53575A"/>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77" name="Google Shape;77;p15"/>
          <p:cNvSpPr txBox="1"/>
          <p:nvPr>
            <p:ph idx="1" type="body"/>
          </p:nvPr>
        </p:nvSpPr>
        <p:spPr>
          <a:xfrm>
            <a:off x="838200" y="1849438"/>
            <a:ext cx="4578350" cy="33020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5"/>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showMasterSp="0">
  <p:cSld name="Title Slide With Image">
    <p:bg>
      <p:bgPr>
        <a:gradFill>
          <a:gsLst>
            <a:gs pos="0">
              <a:srgbClr val="3F4142"/>
            </a:gs>
            <a:gs pos="76000">
              <a:schemeClr val="accent1"/>
            </a:gs>
            <a:gs pos="100000">
              <a:schemeClr val="accent1"/>
            </a:gs>
          </a:gsLst>
          <a:path path="circle">
            <a:fillToRect b="100%" l="100%"/>
          </a:path>
          <a:tileRect r="-100%" t="-100%"/>
        </a:gradFill>
      </p:bgPr>
    </p:bg>
    <p:spTree>
      <p:nvGrpSpPr>
        <p:cNvPr id="79" name="Shape 79"/>
        <p:cNvGrpSpPr/>
        <p:nvPr/>
      </p:nvGrpSpPr>
      <p:grpSpPr>
        <a:xfrm>
          <a:off x="0" y="0"/>
          <a:ext cx="0" cy="0"/>
          <a:chOff x="0" y="0"/>
          <a:chExt cx="0" cy="0"/>
        </a:xfrm>
      </p:grpSpPr>
      <p:sp>
        <p:nvSpPr>
          <p:cNvPr id="80" name="Google Shape;80;p16"/>
          <p:cNvSpPr/>
          <p:nvPr/>
        </p:nvSpPr>
        <p:spPr>
          <a:xfrm rot="10800000">
            <a:off x="242195" y="54131"/>
            <a:ext cx="6839968" cy="6749738"/>
          </a:xfrm>
          <a:custGeom>
            <a:rect b="b" l="l" r="r" t="t"/>
            <a:pathLst>
              <a:path extrusionOk="0" h="2612594" w="2647519">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rgbClr val="EAF2FF"/>
              </a:gs>
              <a:gs pos="100000">
                <a:srgbClr val="002F6D">
                  <a:alpha val="70980"/>
                </a:srgbClr>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81" name="Google Shape;81;p16"/>
          <p:cNvSpPr txBox="1"/>
          <p:nvPr>
            <p:ph type="ctrTitle"/>
          </p:nvPr>
        </p:nvSpPr>
        <p:spPr>
          <a:xfrm>
            <a:off x="7171062" y="3133725"/>
            <a:ext cx="4099187" cy="2078700"/>
          </a:xfrm>
          <a:prstGeom prst="rect">
            <a:avLst/>
          </a:prstGeom>
          <a:noFill/>
          <a:ln>
            <a:noFill/>
          </a:ln>
        </p:spPr>
        <p:txBody>
          <a:bodyPr anchorCtr="0" anchor="b" bIns="45700" lIns="91425" spcFirstLastPara="1" rIns="91425" wrap="square" tIns="45700">
            <a:noAutofit/>
          </a:bodyPr>
          <a:lstStyle>
            <a:lvl1pPr lvl="0" algn="r">
              <a:lnSpc>
                <a:spcPct val="113636"/>
              </a:lnSpc>
              <a:spcBef>
                <a:spcPts val="0"/>
              </a:spcBef>
              <a:spcAft>
                <a:spcPts val="0"/>
              </a:spcAft>
              <a:buClr>
                <a:schemeClr val="lt1"/>
              </a:buClr>
              <a:buSzPts val="4400"/>
              <a:buFont typeface="Source Sans Pro"/>
              <a:buNone/>
              <a:defRPr sz="44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6"/>
          <p:cNvSpPr txBox="1"/>
          <p:nvPr>
            <p:ph idx="1" type="subTitle"/>
          </p:nvPr>
        </p:nvSpPr>
        <p:spPr>
          <a:xfrm>
            <a:off x="7171062" y="5428423"/>
            <a:ext cx="4099187" cy="1048939"/>
          </a:xfrm>
          <a:prstGeom prst="rect">
            <a:avLst/>
          </a:prstGeom>
          <a:noFill/>
          <a:ln>
            <a:noFill/>
          </a:ln>
        </p:spPr>
        <p:txBody>
          <a:bodyPr anchorCtr="0" anchor="t" bIns="45700" lIns="91425" spcFirstLastPara="1" rIns="91425" wrap="square" tIns="45700">
            <a:noAutofit/>
          </a:bodyPr>
          <a:lstStyle>
            <a:lvl1pPr lvl="0" algn="r">
              <a:lnSpc>
                <a:spcPct val="90000"/>
              </a:lnSpc>
              <a:spcBef>
                <a:spcPts val="1000"/>
              </a:spcBef>
              <a:spcAft>
                <a:spcPts val="0"/>
              </a:spcAft>
              <a:buClr>
                <a:schemeClr val="lt1"/>
              </a:buClr>
              <a:buSzPts val="2000"/>
              <a:buNone/>
              <a:defRPr b="1" sz="2000" cap="none">
                <a:solidFill>
                  <a:schemeClr val="lt1"/>
                </a:solidFill>
              </a:defRPr>
            </a:lvl1pPr>
            <a:lvl2pPr lvl="1" algn="ctr">
              <a:lnSpc>
                <a:spcPct val="90000"/>
              </a:lnSpc>
              <a:spcBef>
                <a:spcPts val="600"/>
              </a:spcBef>
              <a:spcAft>
                <a:spcPts val="0"/>
              </a:spcAft>
              <a:buClr>
                <a:srgbClr val="53575A"/>
              </a:buClr>
              <a:buSzPts val="2000"/>
              <a:buNone/>
              <a:defRPr sz="2000"/>
            </a:lvl2pPr>
            <a:lvl3pPr lvl="2" algn="ctr">
              <a:lnSpc>
                <a:spcPct val="90000"/>
              </a:lnSpc>
              <a:spcBef>
                <a:spcPts val="600"/>
              </a:spcBef>
              <a:spcAft>
                <a:spcPts val="0"/>
              </a:spcAft>
              <a:buClr>
                <a:srgbClr val="53575A"/>
              </a:buClr>
              <a:buSzPts val="1800"/>
              <a:buNone/>
              <a:defRPr sz="1800"/>
            </a:lvl3pPr>
            <a:lvl4pPr lvl="3" algn="ctr">
              <a:lnSpc>
                <a:spcPct val="90000"/>
              </a:lnSpc>
              <a:spcBef>
                <a:spcPts val="600"/>
              </a:spcBef>
              <a:spcAft>
                <a:spcPts val="0"/>
              </a:spcAft>
              <a:buClr>
                <a:srgbClr val="53575A"/>
              </a:buClr>
              <a:buSzPts val="1600"/>
              <a:buNone/>
              <a:defRPr sz="1600"/>
            </a:lvl4pPr>
            <a:lvl5pPr lvl="4" algn="ctr">
              <a:lnSpc>
                <a:spcPct val="90000"/>
              </a:lnSpc>
              <a:spcBef>
                <a:spcPts val="600"/>
              </a:spcBef>
              <a:spcAft>
                <a:spcPts val="0"/>
              </a:spcAft>
              <a:buClr>
                <a:srgbClr val="53575A"/>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3" name="Google Shape;83;p16"/>
          <p:cNvSpPr/>
          <p:nvPr>
            <p:ph idx="2" type="pic"/>
          </p:nvPr>
        </p:nvSpPr>
        <p:spPr>
          <a:xfrm>
            <a:off x="1142512" y="842713"/>
            <a:ext cx="5039333" cy="5172574"/>
          </a:xfrm>
          <a:prstGeom prst="rect">
            <a:avLst/>
          </a:prstGeom>
          <a:solidFill>
            <a:srgbClr val="3F414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lt1"/>
              </a:buClr>
              <a:buSzPts val="2800"/>
              <a:buFont typeface="Arial"/>
              <a:buNone/>
              <a:defRPr b="0" i="1" sz="28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s Icons 3X Option 2">
  <p:cSld name="Bullets as Icons 3X Option 2">
    <p:bg>
      <p:bgPr>
        <a:solidFill>
          <a:srgbClr val="F2F2F2"/>
        </a:solidFill>
      </p:bgPr>
    </p:bg>
    <p:spTree>
      <p:nvGrpSpPr>
        <p:cNvPr id="84" name="Shape 84"/>
        <p:cNvGrpSpPr/>
        <p:nvPr/>
      </p:nvGrpSpPr>
      <p:grpSpPr>
        <a:xfrm>
          <a:off x="0" y="0"/>
          <a:ext cx="0" cy="0"/>
          <a:chOff x="0" y="0"/>
          <a:chExt cx="0" cy="0"/>
        </a:xfrm>
      </p:grpSpPr>
      <p:sp>
        <p:nvSpPr>
          <p:cNvPr id="85" name="Google Shape;85;p17"/>
          <p:cNvSpPr/>
          <p:nvPr/>
        </p:nvSpPr>
        <p:spPr>
          <a:xfrm>
            <a:off x="6133652" y="0"/>
            <a:ext cx="6058348" cy="6858000"/>
          </a:xfrm>
          <a:custGeom>
            <a:rect b="b" l="l" r="r" t="t"/>
            <a:pathLst>
              <a:path extrusionOk="0" h="6858000" w="6058348">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a:gsLst>
              <a:gs pos="0">
                <a:srgbClr val="3F4142"/>
              </a:gs>
              <a:gs pos="100000">
                <a:schemeClr val="accent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86" name="Google Shape;86;p17"/>
          <p:cNvSpPr txBox="1"/>
          <p:nvPr>
            <p:ph idx="1" type="body"/>
          </p:nvPr>
        </p:nvSpPr>
        <p:spPr>
          <a:xfrm>
            <a:off x="4693518" y="4756649"/>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7"/>
          <p:cNvSpPr/>
          <p:nvPr/>
        </p:nvSpPr>
        <p:spPr>
          <a:xfrm>
            <a:off x="81463" y="291632"/>
            <a:ext cx="2481196" cy="2448465"/>
          </a:xfrm>
          <a:custGeom>
            <a:rect b="b" l="l" r="r" t="t"/>
            <a:pathLst>
              <a:path extrusionOk="0" h="2612594" w="2647519">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88" name="Google Shape;88;p17"/>
          <p:cNvSpPr/>
          <p:nvPr/>
        </p:nvSpPr>
        <p:spPr>
          <a:xfrm>
            <a:off x="1938251" y="2101726"/>
            <a:ext cx="2517648" cy="2514368"/>
          </a:xfrm>
          <a:custGeom>
            <a:rect b="b" l="l" r="r" t="t"/>
            <a:pathLst>
              <a:path extrusionOk="0" h="2514600" w="251788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89" name="Google Shape;89;p17"/>
          <p:cNvSpPr/>
          <p:nvPr/>
        </p:nvSpPr>
        <p:spPr>
          <a:xfrm>
            <a:off x="4002793" y="3980955"/>
            <a:ext cx="2458805" cy="2498295"/>
          </a:xfrm>
          <a:custGeom>
            <a:rect b="b" l="l" r="r" t="t"/>
            <a:pathLst>
              <a:path extrusionOk="0" h="2580358" w="2539572">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90" name="Google Shape;90;p17"/>
          <p:cNvSpPr/>
          <p:nvPr>
            <p:ph idx="2" type="pic"/>
          </p:nvPr>
        </p:nvSpPr>
        <p:spPr>
          <a:xfrm>
            <a:off x="931393" y="2880652"/>
            <a:ext cx="621792" cy="621792"/>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91" name="Google Shape;91;p17"/>
          <p:cNvSpPr txBox="1"/>
          <p:nvPr>
            <p:ph idx="3" type="body"/>
          </p:nvPr>
        </p:nvSpPr>
        <p:spPr>
          <a:xfrm>
            <a:off x="431800" y="4256094"/>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17"/>
          <p:cNvSpPr txBox="1"/>
          <p:nvPr>
            <p:ph idx="4" type="body"/>
          </p:nvPr>
        </p:nvSpPr>
        <p:spPr>
          <a:xfrm>
            <a:off x="431800" y="4756649"/>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17"/>
          <p:cNvSpPr/>
          <p:nvPr>
            <p:ph idx="5" type="pic"/>
          </p:nvPr>
        </p:nvSpPr>
        <p:spPr>
          <a:xfrm>
            <a:off x="3062252" y="2880652"/>
            <a:ext cx="621792" cy="621792"/>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94" name="Google Shape;94;p17"/>
          <p:cNvSpPr txBox="1"/>
          <p:nvPr>
            <p:ph idx="6" type="body"/>
          </p:nvPr>
        </p:nvSpPr>
        <p:spPr>
          <a:xfrm>
            <a:off x="2562659" y="4256094"/>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17"/>
          <p:cNvSpPr txBox="1"/>
          <p:nvPr>
            <p:ph idx="7" type="body"/>
          </p:nvPr>
        </p:nvSpPr>
        <p:spPr>
          <a:xfrm>
            <a:off x="2562659" y="4756649"/>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7"/>
          <p:cNvSpPr/>
          <p:nvPr>
            <p:ph idx="8" type="pic"/>
          </p:nvPr>
        </p:nvSpPr>
        <p:spPr>
          <a:xfrm>
            <a:off x="5193111" y="2880652"/>
            <a:ext cx="621792" cy="621792"/>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97" name="Google Shape;97;p17"/>
          <p:cNvSpPr txBox="1"/>
          <p:nvPr>
            <p:ph idx="9" type="body"/>
          </p:nvPr>
        </p:nvSpPr>
        <p:spPr>
          <a:xfrm>
            <a:off x="4693518" y="4256094"/>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7"/>
          <p:cNvSpPr txBox="1"/>
          <p:nvPr>
            <p:ph type="ctrTitle"/>
          </p:nvPr>
        </p:nvSpPr>
        <p:spPr>
          <a:xfrm>
            <a:off x="7859469" y="2774487"/>
            <a:ext cx="3863221" cy="720000"/>
          </a:xfrm>
          <a:prstGeom prst="rect">
            <a:avLst/>
          </a:prstGeom>
          <a:noFill/>
          <a:ln>
            <a:noFill/>
          </a:ln>
        </p:spPr>
        <p:txBody>
          <a:bodyPr anchorCtr="0" anchor="b" bIns="45700" lIns="91425" spcFirstLastPara="1" rIns="91425" wrap="square" tIns="45700">
            <a:noAutofit/>
          </a:bodyPr>
          <a:lstStyle>
            <a:lvl1pPr lvl="0" algn="r">
              <a:lnSpc>
                <a:spcPct val="90000"/>
              </a:lnSpc>
              <a:spcBef>
                <a:spcPts val="0"/>
              </a:spcBef>
              <a:spcAft>
                <a:spcPts val="0"/>
              </a:spcAft>
              <a:buClr>
                <a:schemeClr val="lt1"/>
              </a:buClr>
              <a:buSzPts val="4500"/>
              <a:buFont typeface="Source Sans Pro"/>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7"/>
          <p:cNvSpPr txBox="1"/>
          <p:nvPr>
            <p:ph idx="13" type="subTitle"/>
          </p:nvPr>
        </p:nvSpPr>
        <p:spPr>
          <a:xfrm>
            <a:off x="7859469" y="3708115"/>
            <a:ext cx="3863221" cy="1415429"/>
          </a:xfrm>
          <a:prstGeom prst="rect">
            <a:avLst/>
          </a:prstGeom>
          <a:noFill/>
          <a:ln>
            <a:noFill/>
          </a:ln>
        </p:spPr>
        <p:txBody>
          <a:bodyPr anchorCtr="0" anchor="t" bIns="45700" lIns="91425" spcFirstLastPara="1" rIns="91425" wrap="square" tIns="45700">
            <a:noAutofit/>
          </a:bodyPr>
          <a:lstStyle>
            <a:lvl1pPr lvl="0" algn="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600"/>
              </a:spcBef>
              <a:spcAft>
                <a:spcPts val="0"/>
              </a:spcAft>
              <a:buClr>
                <a:srgbClr val="53575A"/>
              </a:buClr>
              <a:buSzPts val="2000"/>
              <a:buNone/>
              <a:defRPr sz="2000"/>
            </a:lvl2pPr>
            <a:lvl3pPr lvl="2" algn="ctr">
              <a:lnSpc>
                <a:spcPct val="90000"/>
              </a:lnSpc>
              <a:spcBef>
                <a:spcPts val="600"/>
              </a:spcBef>
              <a:spcAft>
                <a:spcPts val="0"/>
              </a:spcAft>
              <a:buClr>
                <a:srgbClr val="53575A"/>
              </a:buClr>
              <a:buSzPts val="1800"/>
              <a:buNone/>
              <a:defRPr sz="1800"/>
            </a:lvl3pPr>
            <a:lvl4pPr lvl="3" algn="ctr">
              <a:lnSpc>
                <a:spcPct val="90000"/>
              </a:lnSpc>
              <a:spcBef>
                <a:spcPts val="600"/>
              </a:spcBef>
              <a:spcAft>
                <a:spcPts val="0"/>
              </a:spcAft>
              <a:buClr>
                <a:srgbClr val="53575A"/>
              </a:buClr>
              <a:buSzPts val="1600"/>
              <a:buNone/>
              <a:defRPr sz="1600"/>
            </a:lvl4pPr>
            <a:lvl5pPr lvl="4" algn="ctr">
              <a:lnSpc>
                <a:spcPct val="90000"/>
              </a:lnSpc>
              <a:spcBef>
                <a:spcPts val="600"/>
              </a:spcBef>
              <a:spcAft>
                <a:spcPts val="0"/>
              </a:spcAft>
              <a:buClr>
                <a:srgbClr val="53575A"/>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0" name="Google Shape;100;p17"/>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7"/>
          <p:cNvSpPr txBox="1"/>
          <p:nvPr>
            <p:ph idx="12" type="sldNum"/>
          </p:nvPr>
        </p:nvSpPr>
        <p:spPr>
          <a:xfrm>
            <a:off x="0" y="0"/>
            <a:ext cx="3000000" cy="3000000"/>
          </a:xfrm>
          <a:prstGeom prst="rect">
            <a:avLst/>
          </a:prstGeom>
          <a:solidFill>
            <a:schemeClr val="dk1"/>
          </a:solidFill>
          <a:ln>
            <a:noFill/>
          </a:ln>
        </p:spPr>
        <p:txBody>
          <a:bodyPr anchorCtr="0" anchor="t" bIns="45700" lIns="91425" spcFirstLastPara="1" rIns="91425" wrap="square" tIns="45700">
            <a:noAutofit/>
          </a:bodyPr>
          <a:lstStyle>
            <a:lvl1pPr indent="0" lvl="0" marL="0" marR="0" rtl="0" algn="ctr">
              <a:spcBef>
                <a:spcPts val="0"/>
              </a:spcBef>
              <a:buNone/>
              <a:defRPr sz="1800">
                <a:solidFill>
                  <a:schemeClr val="dk1"/>
                </a:solidFill>
                <a:latin typeface="Source Sans Pro"/>
                <a:ea typeface="Source Sans Pro"/>
                <a:cs typeface="Source Sans Pro"/>
                <a:sym typeface="Source Sans Pro"/>
              </a:defRPr>
            </a:lvl1pPr>
            <a:lvl2pPr indent="0" lvl="1" marL="0" marR="0" rtl="0" algn="ctr">
              <a:spcBef>
                <a:spcPts val="0"/>
              </a:spcBef>
              <a:buNone/>
              <a:defRPr sz="1800">
                <a:solidFill>
                  <a:schemeClr val="dk1"/>
                </a:solidFill>
                <a:latin typeface="Source Sans Pro"/>
                <a:ea typeface="Source Sans Pro"/>
                <a:cs typeface="Source Sans Pro"/>
                <a:sym typeface="Source Sans Pro"/>
              </a:defRPr>
            </a:lvl2pPr>
            <a:lvl3pPr indent="0" lvl="2" marL="0" marR="0" rtl="0" algn="ctr">
              <a:spcBef>
                <a:spcPts val="0"/>
              </a:spcBef>
              <a:buNone/>
              <a:defRPr sz="1800">
                <a:solidFill>
                  <a:schemeClr val="dk1"/>
                </a:solidFill>
                <a:latin typeface="Source Sans Pro"/>
                <a:ea typeface="Source Sans Pro"/>
                <a:cs typeface="Source Sans Pro"/>
                <a:sym typeface="Source Sans Pro"/>
              </a:defRPr>
            </a:lvl3pPr>
            <a:lvl4pPr indent="0" lvl="3" marL="0" marR="0" rtl="0" algn="ctr">
              <a:spcBef>
                <a:spcPts val="0"/>
              </a:spcBef>
              <a:buNone/>
              <a:defRPr sz="1800">
                <a:solidFill>
                  <a:schemeClr val="dk1"/>
                </a:solidFill>
                <a:latin typeface="Source Sans Pro"/>
                <a:ea typeface="Source Sans Pro"/>
                <a:cs typeface="Source Sans Pro"/>
                <a:sym typeface="Source Sans Pro"/>
              </a:defRPr>
            </a:lvl4pPr>
            <a:lvl5pPr indent="0" lvl="4" marL="0" marR="0" rtl="0" algn="ctr">
              <a:spcBef>
                <a:spcPts val="0"/>
              </a:spcBef>
              <a:buNone/>
              <a:defRPr sz="1800">
                <a:solidFill>
                  <a:schemeClr val="dk1"/>
                </a:solidFill>
                <a:latin typeface="Source Sans Pro"/>
                <a:ea typeface="Source Sans Pro"/>
                <a:cs typeface="Source Sans Pro"/>
                <a:sym typeface="Source Sans Pro"/>
              </a:defRPr>
            </a:lvl5pPr>
            <a:lvl6pPr indent="0" lvl="5" marL="0" marR="0" rtl="0" algn="ctr">
              <a:spcBef>
                <a:spcPts val="0"/>
              </a:spcBef>
              <a:buNone/>
              <a:defRPr sz="1800">
                <a:solidFill>
                  <a:schemeClr val="dk1"/>
                </a:solidFill>
                <a:latin typeface="Source Sans Pro"/>
                <a:ea typeface="Source Sans Pro"/>
                <a:cs typeface="Source Sans Pro"/>
                <a:sym typeface="Source Sans Pro"/>
              </a:defRPr>
            </a:lvl6pPr>
            <a:lvl7pPr indent="0" lvl="6" marL="0" marR="0" rtl="0" algn="ctr">
              <a:spcBef>
                <a:spcPts val="0"/>
              </a:spcBef>
              <a:buNone/>
              <a:defRPr sz="1800">
                <a:solidFill>
                  <a:schemeClr val="dk1"/>
                </a:solidFill>
                <a:latin typeface="Source Sans Pro"/>
                <a:ea typeface="Source Sans Pro"/>
                <a:cs typeface="Source Sans Pro"/>
                <a:sym typeface="Source Sans Pro"/>
              </a:defRPr>
            </a:lvl7pPr>
            <a:lvl8pPr indent="0" lvl="7" marL="0" marR="0" rtl="0" algn="ctr">
              <a:spcBef>
                <a:spcPts val="0"/>
              </a:spcBef>
              <a:buNone/>
              <a:defRPr sz="1800">
                <a:solidFill>
                  <a:schemeClr val="dk1"/>
                </a:solidFill>
                <a:latin typeface="Source Sans Pro"/>
                <a:ea typeface="Source Sans Pro"/>
                <a:cs typeface="Source Sans Pro"/>
                <a:sym typeface="Source Sans Pro"/>
              </a:defRPr>
            </a:lvl8pPr>
            <a:lvl9pPr indent="0" lvl="8" marL="0" marR="0" rtl="0" algn="ctr">
              <a:spcBef>
                <a:spcPts val="0"/>
              </a:spcBef>
              <a:buNone/>
              <a:defRPr sz="1800">
                <a:solidFill>
                  <a:schemeClr val="dk1"/>
                </a:solidFill>
                <a:latin typeface="Source Sans Pro"/>
                <a:ea typeface="Source Sans Pro"/>
                <a:cs typeface="Source Sans Pro"/>
                <a:sym typeface="Source Sans Pr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Numbers Option 2">
  <p:cSld name="Large Numbers Option 2">
    <p:spTree>
      <p:nvGrpSpPr>
        <p:cNvPr id="102" name="Shape 102"/>
        <p:cNvGrpSpPr/>
        <p:nvPr/>
      </p:nvGrpSpPr>
      <p:grpSpPr>
        <a:xfrm>
          <a:off x="0" y="0"/>
          <a:ext cx="0" cy="0"/>
          <a:chOff x="0" y="0"/>
          <a:chExt cx="0" cy="0"/>
        </a:xfrm>
      </p:grpSpPr>
      <p:sp>
        <p:nvSpPr>
          <p:cNvPr id="103" name="Google Shape;103;p18"/>
          <p:cNvSpPr/>
          <p:nvPr/>
        </p:nvSpPr>
        <p:spPr>
          <a:xfrm>
            <a:off x="8001600" y="2075493"/>
            <a:ext cx="3871348" cy="3877014"/>
          </a:xfrm>
          <a:custGeom>
            <a:rect b="b" l="l" r="r" t="t"/>
            <a:pathLst>
              <a:path extrusionOk="0" h="2483940" w="248031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rgbClr val="001D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04" name="Google Shape;104;p18"/>
          <p:cNvSpPr/>
          <p:nvPr/>
        </p:nvSpPr>
        <p:spPr>
          <a:xfrm>
            <a:off x="4289912" y="1684678"/>
            <a:ext cx="4545874" cy="4618882"/>
          </a:xfrm>
          <a:custGeom>
            <a:rect b="b" l="l" r="r" t="t"/>
            <a:pathLst>
              <a:path extrusionOk="0" h="2580358" w="2539572">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05" name="Google Shape;105;p18"/>
          <p:cNvSpPr/>
          <p:nvPr>
            <p:ph idx="1" type="body"/>
          </p:nvPr>
        </p:nvSpPr>
        <p:spPr>
          <a:xfrm>
            <a:off x="4660588" y="1864921"/>
            <a:ext cx="3804522" cy="3804522"/>
          </a:xfrm>
          <a:prstGeom prst="ellipse">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8"/>
          <p:cNvSpPr/>
          <p:nvPr>
            <p:ph idx="2" type="body"/>
          </p:nvPr>
        </p:nvSpPr>
        <p:spPr>
          <a:xfrm>
            <a:off x="7992026" y="2207063"/>
            <a:ext cx="3120238" cy="3120238"/>
          </a:xfrm>
          <a:prstGeom prst="ellipse">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18"/>
          <p:cNvSpPr/>
          <p:nvPr/>
        </p:nvSpPr>
        <p:spPr>
          <a:xfrm>
            <a:off x="315060" y="1347797"/>
            <a:ext cx="5125106" cy="5057495"/>
          </a:xfrm>
          <a:custGeom>
            <a:rect b="b" l="l" r="r" t="t"/>
            <a:pathLst>
              <a:path extrusionOk="0" h="2612594" w="2647519">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6666"/>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08" name="Google Shape;108;p18"/>
          <p:cNvSpPr/>
          <p:nvPr>
            <p:ph idx="3" type="body"/>
          </p:nvPr>
        </p:nvSpPr>
        <p:spPr>
          <a:xfrm>
            <a:off x="968829" y="1593150"/>
            <a:ext cx="4348065" cy="4348065"/>
          </a:xfrm>
          <a:prstGeom prst="ellipse">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latin typeface="Source Sans Pro"/>
                <a:ea typeface="Source Sans Pro"/>
                <a:cs typeface="Source Sans Pro"/>
                <a:sym typeface="Source Sans Pro"/>
              </a:defRPr>
            </a:lvl1pPr>
            <a:lvl2pPr indent="-228600" lvl="1" marL="914400" algn="l">
              <a:lnSpc>
                <a:spcPct val="90000"/>
              </a:lnSpc>
              <a:spcBef>
                <a:spcPts val="600"/>
              </a:spcBef>
              <a:spcAft>
                <a:spcPts val="0"/>
              </a:spcAft>
              <a:buClr>
                <a:srgbClr val="53575A"/>
              </a:buClr>
              <a:buSzPts val="2400"/>
              <a:buNone/>
              <a:defRPr/>
            </a:lvl2pPr>
            <a:lvl3pPr indent="-228600" lvl="2" marL="1371600" algn="l">
              <a:lnSpc>
                <a:spcPct val="90000"/>
              </a:lnSpc>
              <a:spcBef>
                <a:spcPts val="600"/>
              </a:spcBef>
              <a:spcAft>
                <a:spcPts val="0"/>
              </a:spcAft>
              <a:buClr>
                <a:srgbClr val="53575A"/>
              </a:buClr>
              <a:buSzPts val="2000"/>
              <a:buNone/>
              <a:defRPr/>
            </a:lvl3pPr>
            <a:lvl4pPr indent="-228600" lvl="3" marL="1828800" algn="l">
              <a:lnSpc>
                <a:spcPct val="90000"/>
              </a:lnSpc>
              <a:spcBef>
                <a:spcPts val="600"/>
              </a:spcBef>
              <a:spcAft>
                <a:spcPts val="0"/>
              </a:spcAft>
              <a:buClr>
                <a:srgbClr val="53575A"/>
              </a:buClr>
              <a:buSzPts val="1800"/>
              <a:buNone/>
              <a:defRPr/>
            </a:lvl4pPr>
            <a:lvl5pPr indent="-228600" lvl="4" marL="2286000" algn="l">
              <a:lnSpc>
                <a:spcPct val="90000"/>
              </a:lnSpc>
              <a:spcBef>
                <a:spcPts val="600"/>
              </a:spcBef>
              <a:spcAft>
                <a:spcPts val="0"/>
              </a:spcAft>
              <a:buClr>
                <a:srgbClr val="53575A"/>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8"/>
          <p:cNvSpPr txBox="1"/>
          <p:nvPr>
            <p:ph idx="4" type="body"/>
          </p:nvPr>
        </p:nvSpPr>
        <p:spPr>
          <a:xfrm>
            <a:off x="1737052" y="2205688"/>
            <a:ext cx="2811618" cy="1440000"/>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0"/>
              </a:spcBef>
              <a:spcAft>
                <a:spcPts val="0"/>
              </a:spcAft>
              <a:buClr>
                <a:schemeClr val="lt1"/>
              </a:buClr>
              <a:buSzPts val="6600"/>
              <a:buNone/>
              <a:defRPr b="1" sz="6600">
                <a:solidFill>
                  <a:schemeClr val="lt1"/>
                </a:solidFill>
                <a:latin typeface="Source Sans Pro"/>
                <a:ea typeface="Source Sans Pro"/>
                <a:cs typeface="Source Sans Pro"/>
                <a:sym typeface="Source Sans Pro"/>
              </a:defRPr>
            </a:lvl1pPr>
            <a:lvl2pPr indent="-228600" lvl="1" marL="914400" algn="l">
              <a:lnSpc>
                <a:spcPct val="90000"/>
              </a:lnSpc>
              <a:spcBef>
                <a:spcPts val="600"/>
              </a:spcBef>
              <a:spcAft>
                <a:spcPts val="0"/>
              </a:spcAft>
              <a:buClr>
                <a:srgbClr val="53575A"/>
              </a:buClr>
              <a:buSzPts val="2400"/>
              <a:buNone/>
              <a:defRPr/>
            </a:lvl2pPr>
            <a:lvl3pPr indent="-228600" lvl="2" marL="1371600" algn="l">
              <a:lnSpc>
                <a:spcPct val="90000"/>
              </a:lnSpc>
              <a:spcBef>
                <a:spcPts val="600"/>
              </a:spcBef>
              <a:spcAft>
                <a:spcPts val="0"/>
              </a:spcAft>
              <a:buClr>
                <a:srgbClr val="53575A"/>
              </a:buClr>
              <a:buSzPts val="2000"/>
              <a:buNone/>
              <a:defRPr/>
            </a:lvl3pPr>
            <a:lvl4pPr indent="-228600" lvl="3" marL="1828800" algn="l">
              <a:lnSpc>
                <a:spcPct val="90000"/>
              </a:lnSpc>
              <a:spcBef>
                <a:spcPts val="600"/>
              </a:spcBef>
              <a:spcAft>
                <a:spcPts val="0"/>
              </a:spcAft>
              <a:buClr>
                <a:srgbClr val="53575A"/>
              </a:buClr>
              <a:buSzPts val="1800"/>
              <a:buNone/>
              <a:defRPr/>
            </a:lvl4pPr>
            <a:lvl5pPr indent="-228600" lvl="4" marL="2286000" algn="l">
              <a:lnSpc>
                <a:spcPct val="90000"/>
              </a:lnSpc>
              <a:spcBef>
                <a:spcPts val="600"/>
              </a:spcBef>
              <a:spcAft>
                <a:spcPts val="0"/>
              </a:spcAft>
              <a:buClr>
                <a:srgbClr val="53575A"/>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18"/>
          <p:cNvSpPr txBox="1"/>
          <p:nvPr>
            <p:ph idx="5" type="body"/>
          </p:nvPr>
        </p:nvSpPr>
        <p:spPr>
          <a:xfrm>
            <a:off x="2152861" y="4243333"/>
            <a:ext cx="198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Font typeface="Arial"/>
              <a:buNone/>
              <a:defRPr sz="1400">
                <a:solidFill>
                  <a:schemeClr val="lt1"/>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8"/>
          <p:cNvSpPr txBox="1"/>
          <p:nvPr>
            <p:ph idx="6" type="body"/>
          </p:nvPr>
        </p:nvSpPr>
        <p:spPr>
          <a:xfrm>
            <a:off x="5157040" y="2205688"/>
            <a:ext cx="2811618" cy="1440000"/>
          </a:xfrm>
          <a:prstGeom prst="rect">
            <a:avLst/>
          </a:prstGeom>
          <a:noFill/>
          <a:ln>
            <a:noFill/>
          </a:ln>
        </p:spPr>
        <p:txBody>
          <a:bodyPr anchorCtr="0" anchor="b" bIns="0" lIns="0" spcFirstLastPara="1" rIns="0" wrap="square" tIns="0">
            <a:noAutofit/>
          </a:bodyPr>
          <a:lstStyle>
            <a:lvl1pPr indent="-228600" lvl="0" marL="457200" algn="ctr">
              <a:lnSpc>
                <a:spcPct val="90000"/>
              </a:lnSpc>
              <a:spcBef>
                <a:spcPts val="0"/>
              </a:spcBef>
              <a:spcAft>
                <a:spcPts val="0"/>
              </a:spcAft>
              <a:buClr>
                <a:schemeClr val="lt1"/>
              </a:buClr>
              <a:buSzPts val="6600"/>
              <a:buNone/>
              <a:defRPr b="1" sz="6600">
                <a:solidFill>
                  <a:schemeClr val="lt1"/>
                </a:solidFill>
                <a:latin typeface="Source Sans Pro"/>
                <a:ea typeface="Source Sans Pro"/>
                <a:cs typeface="Source Sans Pro"/>
                <a:sym typeface="Source Sans Pro"/>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18"/>
          <p:cNvSpPr txBox="1"/>
          <p:nvPr>
            <p:ph idx="7" type="body"/>
          </p:nvPr>
        </p:nvSpPr>
        <p:spPr>
          <a:xfrm>
            <a:off x="5572849" y="4243333"/>
            <a:ext cx="198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Font typeface="Arial"/>
              <a:buNone/>
              <a:defRPr sz="1400">
                <a:solidFill>
                  <a:schemeClr val="lt1"/>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18"/>
          <p:cNvSpPr txBox="1"/>
          <p:nvPr>
            <p:ph idx="8" type="body"/>
          </p:nvPr>
        </p:nvSpPr>
        <p:spPr>
          <a:xfrm>
            <a:off x="8300646" y="2205688"/>
            <a:ext cx="2597043" cy="1440000"/>
          </a:xfrm>
          <a:prstGeom prst="rect">
            <a:avLst/>
          </a:prstGeom>
          <a:noFill/>
          <a:ln>
            <a:noFill/>
          </a:ln>
        </p:spPr>
        <p:txBody>
          <a:bodyPr anchorCtr="0" anchor="b" bIns="0" lIns="0" spcFirstLastPara="1" rIns="0" wrap="square" tIns="0">
            <a:noAutofit/>
          </a:bodyPr>
          <a:lstStyle>
            <a:lvl1pPr indent="-228600" lvl="0" marL="457200" algn="ctr">
              <a:lnSpc>
                <a:spcPct val="90000"/>
              </a:lnSpc>
              <a:spcBef>
                <a:spcPts val="0"/>
              </a:spcBef>
              <a:spcAft>
                <a:spcPts val="0"/>
              </a:spcAft>
              <a:buClr>
                <a:schemeClr val="lt1"/>
              </a:buClr>
              <a:buSzPts val="6600"/>
              <a:buNone/>
              <a:defRPr b="1" sz="6600">
                <a:solidFill>
                  <a:schemeClr val="lt1"/>
                </a:solidFill>
                <a:latin typeface="Source Sans Pro"/>
                <a:ea typeface="Source Sans Pro"/>
                <a:cs typeface="Source Sans Pro"/>
                <a:sym typeface="Source Sans Pro"/>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8"/>
          <p:cNvSpPr txBox="1"/>
          <p:nvPr>
            <p:ph idx="9" type="body"/>
          </p:nvPr>
        </p:nvSpPr>
        <p:spPr>
          <a:xfrm>
            <a:off x="8562145" y="4243333"/>
            <a:ext cx="198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Font typeface="Arial"/>
              <a:buNone/>
              <a:defRPr sz="1400">
                <a:solidFill>
                  <a:schemeClr val="lt1"/>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18"/>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sz="1800">
                <a:solidFill>
                  <a:srgbClr val="FFFFFF"/>
                </a:solidFill>
                <a:latin typeface="Source Sans Pro"/>
                <a:ea typeface="Source Sans Pro"/>
                <a:cs typeface="Source Sans Pro"/>
                <a:sym typeface="Source Sans Pro"/>
              </a:defRPr>
            </a:lvl1pPr>
            <a:lvl2pPr indent="0" lvl="1" marL="0" marR="0" rtl="0" algn="ctr">
              <a:spcBef>
                <a:spcPts val="0"/>
              </a:spcBef>
              <a:buNone/>
              <a:defRPr sz="1800">
                <a:solidFill>
                  <a:srgbClr val="FFFFFF"/>
                </a:solidFill>
                <a:latin typeface="Source Sans Pro"/>
                <a:ea typeface="Source Sans Pro"/>
                <a:cs typeface="Source Sans Pro"/>
                <a:sym typeface="Source Sans Pro"/>
              </a:defRPr>
            </a:lvl2pPr>
            <a:lvl3pPr indent="0" lvl="2" marL="0" marR="0" rtl="0" algn="ctr">
              <a:spcBef>
                <a:spcPts val="0"/>
              </a:spcBef>
              <a:buNone/>
              <a:defRPr sz="1800">
                <a:solidFill>
                  <a:srgbClr val="FFFFFF"/>
                </a:solidFill>
                <a:latin typeface="Source Sans Pro"/>
                <a:ea typeface="Source Sans Pro"/>
                <a:cs typeface="Source Sans Pro"/>
                <a:sym typeface="Source Sans Pro"/>
              </a:defRPr>
            </a:lvl3pPr>
            <a:lvl4pPr indent="0" lvl="3" marL="0" marR="0" rtl="0" algn="ctr">
              <a:spcBef>
                <a:spcPts val="0"/>
              </a:spcBef>
              <a:buNone/>
              <a:defRPr sz="1800">
                <a:solidFill>
                  <a:srgbClr val="FFFFFF"/>
                </a:solidFill>
                <a:latin typeface="Source Sans Pro"/>
                <a:ea typeface="Source Sans Pro"/>
                <a:cs typeface="Source Sans Pro"/>
                <a:sym typeface="Source Sans Pro"/>
              </a:defRPr>
            </a:lvl4pPr>
            <a:lvl5pPr indent="0" lvl="4" marL="0" marR="0" rtl="0" algn="ctr">
              <a:spcBef>
                <a:spcPts val="0"/>
              </a:spcBef>
              <a:buNone/>
              <a:defRPr sz="1800">
                <a:solidFill>
                  <a:srgbClr val="FFFFFF"/>
                </a:solidFill>
                <a:latin typeface="Source Sans Pro"/>
                <a:ea typeface="Source Sans Pro"/>
                <a:cs typeface="Source Sans Pro"/>
                <a:sym typeface="Source Sans Pro"/>
              </a:defRPr>
            </a:lvl5pPr>
            <a:lvl6pPr indent="0" lvl="5" marL="0" marR="0" rtl="0" algn="ctr">
              <a:spcBef>
                <a:spcPts val="0"/>
              </a:spcBef>
              <a:buNone/>
              <a:defRPr sz="1800">
                <a:solidFill>
                  <a:srgbClr val="FFFFFF"/>
                </a:solidFill>
                <a:latin typeface="Source Sans Pro"/>
                <a:ea typeface="Source Sans Pro"/>
                <a:cs typeface="Source Sans Pro"/>
                <a:sym typeface="Source Sans Pro"/>
              </a:defRPr>
            </a:lvl6pPr>
            <a:lvl7pPr indent="0" lvl="6" marL="0" marR="0" rtl="0" algn="ctr">
              <a:spcBef>
                <a:spcPts val="0"/>
              </a:spcBef>
              <a:buNone/>
              <a:defRPr sz="1800">
                <a:solidFill>
                  <a:srgbClr val="FFFFFF"/>
                </a:solidFill>
                <a:latin typeface="Source Sans Pro"/>
                <a:ea typeface="Source Sans Pro"/>
                <a:cs typeface="Source Sans Pro"/>
                <a:sym typeface="Source Sans Pro"/>
              </a:defRPr>
            </a:lvl7pPr>
            <a:lvl8pPr indent="0" lvl="7" marL="0" marR="0" rtl="0" algn="ctr">
              <a:spcBef>
                <a:spcPts val="0"/>
              </a:spcBef>
              <a:buNone/>
              <a:defRPr sz="1800">
                <a:solidFill>
                  <a:srgbClr val="FFFFFF"/>
                </a:solidFill>
                <a:latin typeface="Source Sans Pro"/>
                <a:ea typeface="Source Sans Pro"/>
                <a:cs typeface="Source Sans Pro"/>
                <a:sym typeface="Source Sans Pro"/>
              </a:defRPr>
            </a:lvl8pPr>
            <a:lvl9pPr indent="0" lvl="8" marL="0" marR="0" rtl="0" algn="ctr">
              <a:spcBef>
                <a:spcPts val="0"/>
              </a:spcBef>
              <a:buNone/>
              <a:defRPr sz="1800">
                <a:solidFill>
                  <a:srgbClr val="FFFFFF"/>
                </a:solidFill>
                <a:latin typeface="Source Sans Pro"/>
                <a:ea typeface="Source Sans Pro"/>
                <a:cs typeface="Source Sans Pro"/>
                <a:sym typeface="Source Sans Pro"/>
              </a:defRPr>
            </a:lvl9pPr>
          </a:lstStyle>
          <a:p>
            <a:pPr indent="0" lvl="0" marL="0" rtl="0" algn="ctr">
              <a:spcBef>
                <a:spcPts val="0"/>
              </a:spcBef>
              <a:spcAft>
                <a:spcPts val="0"/>
              </a:spcAft>
              <a:buNone/>
            </a:pPr>
            <a:fld id="{00000000-1234-1234-1234-123412341234}" type="slidenum">
              <a:rPr lang="en-US"/>
              <a:t>‹#›</a:t>
            </a:fld>
            <a:endParaRPr/>
          </a:p>
        </p:txBody>
      </p:sp>
      <p:sp>
        <p:nvSpPr>
          <p:cNvPr id="118" name="Google Shape;118;p18"/>
          <p:cNvSpPr txBox="1"/>
          <p:nvPr>
            <p:ph idx="13" type="body"/>
          </p:nvPr>
        </p:nvSpPr>
        <p:spPr>
          <a:xfrm>
            <a:off x="431799" y="1008000"/>
            <a:ext cx="11329200" cy="252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800"/>
              <a:buNone/>
              <a:defRPr/>
            </a:lvl1pPr>
            <a:lvl2pPr indent="-228600" lvl="1" marL="914400" algn="l">
              <a:lnSpc>
                <a:spcPct val="90000"/>
              </a:lnSpc>
              <a:spcBef>
                <a:spcPts val="600"/>
              </a:spcBef>
              <a:spcAft>
                <a:spcPts val="0"/>
              </a:spcAft>
              <a:buClr>
                <a:srgbClr val="53575A"/>
              </a:buClr>
              <a:buSzPts val="2400"/>
              <a:buNone/>
              <a:defRPr/>
            </a:lvl2pPr>
            <a:lvl3pPr indent="-228600" lvl="2" marL="1371600" algn="l">
              <a:lnSpc>
                <a:spcPct val="90000"/>
              </a:lnSpc>
              <a:spcBef>
                <a:spcPts val="600"/>
              </a:spcBef>
              <a:spcAft>
                <a:spcPts val="0"/>
              </a:spcAft>
              <a:buClr>
                <a:srgbClr val="53575A"/>
              </a:buClr>
              <a:buSzPts val="2000"/>
              <a:buNone/>
              <a:defRPr/>
            </a:lvl3pPr>
            <a:lvl4pPr indent="-228600" lvl="3" marL="1828800" algn="l">
              <a:lnSpc>
                <a:spcPct val="90000"/>
              </a:lnSpc>
              <a:spcBef>
                <a:spcPts val="600"/>
              </a:spcBef>
              <a:spcAft>
                <a:spcPts val="0"/>
              </a:spcAft>
              <a:buClr>
                <a:srgbClr val="53575A"/>
              </a:buClr>
              <a:buSzPts val="1800"/>
              <a:buNone/>
              <a:defRPr/>
            </a:lvl4pPr>
            <a:lvl5pPr indent="-228600" lvl="4" marL="2286000" algn="l">
              <a:lnSpc>
                <a:spcPct val="90000"/>
              </a:lnSpc>
              <a:spcBef>
                <a:spcPts val="600"/>
              </a:spcBef>
              <a:spcAft>
                <a:spcPts val="0"/>
              </a:spcAft>
              <a:buClr>
                <a:srgbClr val="53575A"/>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9" name="Google Shape;119;p18"/>
          <p:cNvGrpSpPr/>
          <p:nvPr/>
        </p:nvGrpSpPr>
        <p:grpSpPr>
          <a:xfrm>
            <a:off x="7999730" y="2916193"/>
            <a:ext cx="449973" cy="1657292"/>
            <a:chOff x="7999730" y="2916193"/>
            <a:chExt cx="449973" cy="1657292"/>
          </a:xfrm>
        </p:grpSpPr>
        <p:sp>
          <p:nvSpPr>
            <p:cNvPr id="120" name="Google Shape;120;p18"/>
            <p:cNvSpPr/>
            <p:nvPr/>
          </p:nvSpPr>
          <p:spPr>
            <a:xfrm>
              <a:off x="7999730" y="2980625"/>
              <a:ext cx="391336" cy="1559276"/>
            </a:xfrm>
            <a:custGeom>
              <a:rect b="b" l="l" r="r" t="t"/>
              <a:pathLst>
                <a:path extrusionOk="0" h="1559276" w="39133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grpSp>
          <p:nvGrpSpPr>
            <p:cNvPr id="121" name="Google Shape;121;p18"/>
            <p:cNvGrpSpPr/>
            <p:nvPr/>
          </p:nvGrpSpPr>
          <p:grpSpPr>
            <a:xfrm>
              <a:off x="8018856" y="2916193"/>
              <a:ext cx="430846" cy="1657292"/>
              <a:chOff x="8018856" y="2916193"/>
              <a:chExt cx="430846" cy="1657292"/>
            </a:xfrm>
          </p:grpSpPr>
          <p:sp>
            <p:nvSpPr>
              <p:cNvPr id="122" name="Google Shape;122;p18"/>
              <p:cNvSpPr/>
              <p:nvPr/>
            </p:nvSpPr>
            <p:spPr>
              <a:xfrm>
                <a:off x="8231094" y="2916193"/>
                <a:ext cx="218609" cy="681846"/>
              </a:xfrm>
              <a:custGeom>
                <a:rect b="b" l="l" r="r" t="t"/>
                <a:pathLst>
                  <a:path extrusionOk="0" h="681846" w="218609">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23" name="Google Shape;123;p18"/>
              <p:cNvSpPr/>
              <p:nvPr/>
            </p:nvSpPr>
            <p:spPr>
              <a:xfrm>
                <a:off x="8228692" y="2977563"/>
                <a:ext cx="179537" cy="579335"/>
              </a:xfrm>
              <a:custGeom>
                <a:rect b="b" l="l" r="r" t="t"/>
                <a:pathLst>
                  <a:path extrusionOk="0" h="579335" w="179537">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24" name="Google Shape;124;p18"/>
              <p:cNvSpPr/>
              <p:nvPr/>
            </p:nvSpPr>
            <p:spPr>
              <a:xfrm>
                <a:off x="8030808" y="4045983"/>
                <a:ext cx="2390" cy="5071"/>
              </a:xfrm>
              <a:custGeom>
                <a:rect b="b" l="l" r="r" t="t"/>
                <a:pathLst>
                  <a:path extrusionOk="0" h="5071" w="2390">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25" name="Google Shape;125;p18"/>
              <p:cNvSpPr/>
              <p:nvPr/>
            </p:nvSpPr>
            <p:spPr>
              <a:xfrm>
                <a:off x="8033199" y="4052249"/>
                <a:ext cx="8367" cy="23906"/>
              </a:xfrm>
              <a:custGeom>
                <a:rect b="b" l="l" r="r" t="t"/>
                <a:pathLst>
                  <a:path extrusionOk="0" h="23906" w="8367">
                    <a:moveTo>
                      <a:pt x="0" y="0"/>
                    </a:moveTo>
                    <a:cubicBezTo>
                      <a:pt x="2391" y="4781"/>
                      <a:pt x="4782" y="13148"/>
                      <a:pt x="8367" y="23906"/>
                    </a:cubicBezTo>
                    <a:cubicBezTo>
                      <a:pt x="5976" y="19125"/>
                      <a:pt x="2391" y="7172"/>
                      <a:pt x="0" y="0"/>
                    </a:cubicBez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26" name="Google Shape;126;p18"/>
              <p:cNvSpPr/>
              <p:nvPr/>
            </p:nvSpPr>
            <p:spPr>
              <a:xfrm>
                <a:off x="8235532" y="4357787"/>
                <a:ext cx="73772" cy="215698"/>
              </a:xfrm>
              <a:custGeom>
                <a:rect b="b" l="l" r="r" t="t"/>
                <a:pathLst>
                  <a:path extrusionOk="0" h="215698" w="73772">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27" name="Google Shape;127;p18"/>
              <p:cNvSpPr/>
              <p:nvPr/>
            </p:nvSpPr>
            <p:spPr>
              <a:xfrm>
                <a:off x="8055909" y="2994880"/>
                <a:ext cx="168079" cy="446577"/>
              </a:xfrm>
              <a:custGeom>
                <a:rect b="b" l="l" r="r" t="t"/>
                <a:pathLst>
                  <a:path extrusionOk="0" h="446577" w="168079">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28" name="Google Shape;128;p18"/>
              <p:cNvSpPr/>
              <p:nvPr/>
            </p:nvSpPr>
            <p:spPr>
              <a:xfrm>
                <a:off x="8018856" y="3399621"/>
                <a:ext cx="36977" cy="544384"/>
              </a:xfrm>
              <a:custGeom>
                <a:rect b="b" l="l" r="r" t="t"/>
                <a:pathLst>
                  <a:path extrusionOk="0" h="544384" w="36977">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29" name="Google Shape;129;p18"/>
              <p:cNvSpPr/>
              <p:nvPr/>
            </p:nvSpPr>
            <p:spPr>
              <a:xfrm>
                <a:off x="8039175" y="4014000"/>
                <a:ext cx="127555" cy="373778"/>
              </a:xfrm>
              <a:custGeom>
                <a:rect b="b" l="l" r="r" t="t"/>
                <a:pathLst>
                  <a:path extrusionOk="0" h="373778" w="127555">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30" name="Google Shape;130;p18"/>
              <p:cNvSpPr/>
              <p:nvPr/>
            </p:nvSpPr>
            <p:spPr>
              <a:xfrm>
                <a:off x="8183807" y="4423228"/>
                <a:ext cx="50887" cy="95830"/>
              </a:xfrm>
              <a:custGeom>
                <a:rect b="b" l="l" r="r" t="t"/>
                <a:pathLst>
                  <a:path extrusionOk="0" h="95830" w="50887">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rgbClr val="00173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s Icons 3X Option 1">
  <p:cSld name="Bullets as Icons 3X Option 1">
    <p:spTree>
      <p:nvGrpSpPr>
        <p:cNvPr id="131" name="Shape 131"/>
        <p:cNvGrpSpPr/>
        <p:nvPr/>
      </p:nvGrpSpPr>
      <p:grpSpPr>
        <a:xfrm>
          <a:off x="0" y="0"/>
          <a:ext cx="0" cy="0"/>
          <a:chOff x="0" y="0"/>
          <a:chExt cx="0" cy="0"/>
        </a:xfrm>
      </p:grpSpPr>
      <p:sp>
        <p:nvSpPr>
          <p:cNvPr id="132" name="Google Shape;132;p19"/>
          <p:cNvSpPr/>
          <p:nvPr/>
        </p:nvSpPr>
        <p:spPr>
          <a:xfrm>
            <a:off x="282013" y="1690284"/>
            <a:ext cx="2575247" cy="2541275"/>
          </a:xfrm>
          <a:custGeom>
            <a:rect b="b" l="l" r="r" t="t"/>
            <a:pathLst>
              <a:path extrusionOk="0" h="2612594" w="2647519">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33" name="Google Shape;133;p19"/>
          <p:cNvSpPr/>
          <p:nvPr/>
        </p:nvSpPr>
        <p:spPr>
          <a:xfrm>
            <a:off x="3251875" y="1600961"/>
            <a:ext cx="2620312" cy="2616898"/>
          </a:xfrm>
          <a:custGeom>
            <a:rect b="b" l="l" r="r" t="t"/>
            <a:pathLst>
              <a:path extrusionOk="0" h="2514600" w="251788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34" name="Google Shape;134;p19"/>
          <p:cNvSpPr/>
          <p:nvPr/>
        </p:nvSpPr>
        <p:spPr>
          <a:xfrm>
            <a:off x="6266802" y="1507511"/>
            <a:ext cx="2557925" cy="2599007"/>
          </a:xfrm>
          <a:custGeom>
            <a:rect b="b" l="l" r="r" t="t"/>
            <a:pathLst>
              <a:path extrusionOk="0" h="2580358" w="2539572">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35" name="Google Shape;135;p19"/>
          <p:cNvSpPr/>
          <p:nvPr>
            <p:ph idx="2" type="pic"/>
          </p:nvPr>
        </p:nvSpPr>
        <p:spPr>
          <a:xfrm>
            <a:off x="1209287" y="2650025"/>
            <a:ext cx="621792" cy="621792"/>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36" name="Google Shape;136;p19"/>
          <p:cNvSpPr txBox="1"/>
          <p:nvPr>
            <p:ph idx="1" type="body"/>
          </p:nvPr>
        </p:nvSpPr>
        <p:spPr>
          <a:xfrm>
            <a:off x="542699" y="4481843"/>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19"/>
          <p:cNvSpPr txBox="1"/>
          <p:nvPr>
            <p:ph idx="3" type="body"/>
          </p:nvPr>
        </p:nvSpPr>
        <p:spPr>
          <a:xfrm>
            <a:off x="468415" y="5033054"/>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19"/>
          <p:cNvSpPr/>
          <p:nvPr>
            <p:ph idx="4" type="pic"/>
          </p:nvPr>
        </p:nvSpPr>
        <p:spPr>
          <a:xfrm>
            <a:off x="4339691" y="2733147"/>
            <a:ext cx="621792" cy="621792"/>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39" name="Google Shape;139;p19"/>
          <p:cNvSpPr txBox="1"/>
          <p:nvPr>
            <p:ph idx="5" type="body"/>
          </p:nvPr>
        </p:nvSpPr>
        <p:spPr>
          <a:xfrm>
            <a:off x="3631539" y="4463685"/>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19"/>
          <p:cNvSpPr txBox="1"/>
          <p:nvPr>
            <p:ph idx="6" type="body"/>
          </p:nvPr>
        </p:nvSpPr>
        <p:spPr>
          <a:xfrm>
            <a:off x="3631539" y="4985150"/>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19"/>
          <p:cNvSpPr/>
          <p:nvPr>
            <p:ph idx="7" type="pic"/>
          </p:nvPr>
        </p:nvSpPr>
        <p:spPr>
          <a:xfrm>
            <a:off x="7545765" y="2660394"/>
            <a:ext cx="621792" cy="621792"/>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42" name="Google Shape;142;p19"/>
          <p:cNvSpPr txBox="1"/>
          <p:nvPr>
            <p:ph idx="8" type="body"/>
          </p:nvPr>
        </p:nvSpPr>
        <p:spPr>
          <a:xfrm>
            <a:off x="6870243" y="4481843"/>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9"/>
          <p:cNvSpPr txBox="1"/>
          <p:nvPr>
            <p:ph idx="9" type="body"/>
          </p:nvPr>
        </p:nvSpPr>
        <p:spPr>
          <a:xfrm>
            <a:off x="6870243" y="4982745"/>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19"/>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sz="1800">
                <a:solidFill>
                  <a:srgbClr val="FFFFFF"/>
                </a:solidFill>
                <a:latin typeface="Source Sans Pro"/>
                <a:ea typeface="Source Sans Pro"/>
                <a:cs typeface="Source Sans Pro"/>
                <a:sym typeface="Source Sans Pro"/>
              </a:defRPr>
            </a:lvl1pPr>
            <a:lvl2pPr indent="0" lvl="1" marL="0" marR="0" rtl="0" algn="ctr">
              <a:spcBef>
                <a:spcPts val="0"/>
              </a:spcBef>
              <a:buNone/>
              <a:defRPr sz="1800">
                <a:solidFill>
                  <a:srgbClr val="FFFFFF"/>
                </a:solidFill>
                <a:latin typeface="Source Sans Pro"/>
                <a:ea typeface="Source Sans Pro"/>
                <a:cs typeface="Source Sans Pro"/>
                <a:sym typeface="Source Sans Pro"/>
              </a:defRPr>
            </a:lvl2pPr>
            <a:lvl3pPr indent="0" lvl="2" marL="0" marR="0" rtl="0" algn="ctr">
              <a:spcBef>
                <a:spcPts val="0"/>
              </a:spcBef>
              <a:buNone/>
              <a:defRPr sz="1800">
                <a:solidFill>
                  <a:srgbClr val="FFFFFF"/>
                </a:solidFill>
                <a:latin typeface="Source Sans Pro"/>
                <a:ea typeface="Source Sans Pro"/>
                <a:cs typeface="Source Sans Pro"/>
                <a:sym typeface="Source Sans Pro"/>
              </a:defRPr>
            </a:lvl3pPr>
            <a:lvl4pPr indent="0" lvl="3" marL="0" marR="0" rtl="0" algn="ctr">
              <a:spcBef>
                <a:spcPts val="0"/>
              </a:spcBef>
              <a:buNone/>
              <a:defRPr sz="1800">
                <a:solidFill>
                  <a:srgbClr val="FFFFFF"/>
                </a:solidFill>
                <a:latin typeface="Source Sans Pro"/>
                <a:ea typeface="Source Sans Pro"/>
                <a:cs typeface="Source Sans Pro"/>
                <a:sym typeface="Source Sans Pro"/>
              </a:defRPr>
            </a:lvl4pPr>
            <a:lvl5pPr indent="0" lvl="4" marL="0" marR="0" rtl="0" algn="ctr">
              <a:spcBef>
                <a:spcPts val="0"/>
              </a:spcBef>
              <a:buNone/>
              <a:defRPr sz="1800">
                <a:solidFill>
                  <a:srgbClr val="FFFFFF"/>
                </a:solidFill>
                <a:latin typeface="Source Sans Pro"/>
                <a:ea typeface="Source Sans Pro"/>
                <a:cs typeface="Source Sans Pro"/>
                <a:sym typeface="Source Sans Pro"/>
              </a:defRPr>
            </a:lvl5pPr>
            <a:lvl6pPr indent="0" lvl="5" marL="0" marR="0" rtl="0" algn="ctr">
              <a:spcBef>
                <a:spcPts val="0"/>
              </a:spcBef>
              <a:buNone/>
              <a:defRPr sz="1800">
                <a:solidFill>
                  <a:srgbClr val="FFFFFF"/>
                </a:solidFill>
                <a:latin typeface="Source Sans Pro"/>
                <a:ea typeface="Source Sans Pro"/>
                <a:cs typeface="Source Sans Pro"/>
                <a:sym typeface="Source Sans Pro"/>
              </a:defRPr>
            </a:lvl6pPr>
            <a:lvl7pPr indent="0" lvl="6" marL="0" marR="0" rtl="0" algn="ctr">
              <a:spcBef>
                <a:spcPts val="0"/>
              </a:spcBef>
              <a:buNone/>
              <a:defRPr sz="1800">
                <a:solidFill>
                  <a:srgbClr val="FFFFFF"/>
                </a:solidFill>
                <a:latin typeface="Source Sans Pro"/>
                <a:ea typeface="Source Sans Pro"/>
                <a:cs typeface="Source Sans Pro"/>
                <a:sym typeface="Source Sans Pro"/>
              </a:defRPr>
            </a:lvl7pPr>
            <a:lvl8pPr indent="0" lvl="7" marL="0" marR="0" rtl="0" algn="ctr">
              <a:spcBef>
                <a:spcPts val="0"/>
              </a:spcBef>
              <a:buNone/>
              <a:defRPr sz="1800">
                <a:solidFill>
                  <a:srgbClr val="FFFFFF"/>
                </a:solidFill>
                <a:latin typeface="Source Sans Pro"/>
                <a:ea typeface="Source Sans Pro"/>
                <a:cs typeface="Source Sans Pro"/>
                <a:sym typeface="Source Sans Pro"/>
              </a:defRPr>
            </a:lvl8pPr>
            <a:lvl9pPr indent="0" lvl="8" marL="0" marR="0" rtl="0" algn="ctr">
              <a:spcBef>
                <a:spcPts val="0"/>
              </a:spcBef>
              <a:buNone/>
              <a:defRPr sz="1800">
                <a:solidFill>
                  <a:srgbClr val="FFFFFF"/>
                </a:solidFill>
                <a:latin typeface="Source Sans Pro"/>
                <a:ea typeface="Source Sans Pro"/>
                <a:cs typeface="Source Sans Pro"/>
                <a:sym typeface="Source Sans Pro"/>
              </a:defRPr>
            </a:lvl9pPr>
          </a:lstStyle>
          <a:p>
            <a:pPr indent="0" lvl="0" marL="0" rtl="0" algn="ctr">
              <a:spcBef>
                <a:spcPts val="0"/>
              </a:spcBef>
              <a:spcAft>
                <a:spcPts val="0"/>
              </a:spcAft>
              <a:buNone/>
            </a:pPr>
            <a:fld id="{00000000-1234-1234-1234-123412341234}" type="slidenum">
              <a:rPr lang="en-US"/>
              <a:t>‹#›</a:t>
            </a:fld>
            <a:endParaRPr/>
          </a:p>
        </p:txBody>
      </p:sp>
      <p:sp>
        <p:nvSpPr>
          <p:cNvPr id="147" name="Google Shape;147;p19"/>
          <p:cNvSpPr txBox="1"/>
          <p:nvPr>
            <p:ph idx="13" type="body"/>
          </p:nvPr>
        </p:nvSpPr>
        <p:spPr>
          <a:xfrm>
            <a:off x="431799" y="1008000"/>
            <a:ext cx="11329200" cy="252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800"/>
              <a:buNone/>
              <a:defRPr/>
            </a:lvl1pPr>
            <a:lvl2pPr indent="-228600" lvl="1" marL="914400" algn="l">
              <a:lnSpc>
                <a:spcPct val="90000"/>
              </a:lnSpc>
              <a:spcBef>
                <a:spcPts val="600"/>
              </a:spcBef>
              <a:spcAft>
                <a:spcPts val="0"/>
              </a:spcAft>
              <a:buClr>
                <a:srgbClr val="53575A"/>
              </a:buClr>
              <a:buSzPts val="2400"/>
              <a:buNone/>
              <a:defRPr/>
            </a:lvl2pPr>
            <a:lvl3pPr indent="-228600" lvl="2" marL="1371600" algn="l">
              <a:lnSpc>
                <a:spcPct val="90000"/>
              </a:lnSpc>
              <a:spcBef>
                <a:spcPts val="600"/>
              </a:spcBef>
              <a:spcAft>
                <a:spcPts val="0"/>
              </a:spcAft>
              <a:buClr>
                <a:srgbClr val="53575A"/>
              </a:buClr>
              <a:buSzPts val="2000"/>
              <a:buNone/>
              <a:defRPr/>
            </a:lvl3pPr>
            <a:lvl4pPr indent="-228600" lvl="3" marL="1828800" algn="l">
              <a:lnSpc>
                <a:spcPct val="90000"/>
              </a:lnSpc>
              <a:spcBef>
                <a:spcPts val="600"/>
              </a:spcBef>
              <a:spcAft>
                <a:spcPts val="0"/>
              </a:spcAft>
              <a:buClr>
                <a:srgbClr val="53575A"/>
              </a:buClr>
              <a:buSzPts val="1800"/>
              <a:buNone/>
              <a:defRPr/>
            </a:lvl4pPr>
            <a:lvl5pPr indent="-228600" lvl="4" marL="2286000" algn="l">
              <a:lnSpc>
                <a:spcPct val="90000"/>
              </a:lnSpc>
              <a:spcBef>
                <a:spcPts val="600"/>
              </a:spcBef>
              <a:spcAft>
                <a:spcPts val="0"/>
              </a:spcAft>
              <a:buClr>
                <a:srgbClr val="53575A"/>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19"/>
          <p:cNvSpPr/>
          <p:nvPr/>
        </p:nvSpPr>
        <p:spPr>
          <a:xfrm>
            <a:off x="9219342" y="1507511"/>
            <a:ext cx="2575247" cy="2541275"/>
          </a:xfrm>
          <a:custGeom>
            <a:rect b="b" l="l" r="r" t="t"/>
            <a:pathLst>
              <a:path extrusionOk="0" h="2612594" w="2647519">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49" name="Google Shape;149;p19"/>
          <p:cNvSpPr/>
          <p:nvPr>
            <p:ph idx="14" type="pic"/>
          </p:nvPr>
        </p:nvSpPr>
        <p:spPr>
          <a:xfrm>
            <a:off x="10196069" y="2467252"/>
            <a:ext cx="621792" cy="621792"/>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50" name="Google Shape;150;p19"/>
          <p:cNvSpPr txBox="1"/>
          <p:nvPr>
            <p:ph idx="15" type="body"/>
          </p:nvPr>
        </p:nvSpPr>
        <p:spPr>
          <a:xfrm>
            <a:off x="9959083" y="4481843"/>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19"/>
          <p:cNvSpPr txBox="1"/>
          <p:nvPr>
            <p:ph idx="16" type="body"/>
          </p:nvPr>
        </p:nvSpPr>
        <p:spPr>
          <a:xfrm>
            <a:off x="9959083" y="4982745"/>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s Icons 5X">
  <p:cSld name="Bullets as Icons 5X">
    <p:spTree>
      <p:nvGrpSpPr>
        <p:cNvPr id="152" name="Shape 152"/>
        <p:cNvGrpSpPr/>
        <p:nvPr/>
      </p:nvGrpSpPr>
      <p:grpSpPr>
        <a:xfrm>
          <a:off x="0" y="0"/>
          <a:ext cx="0" cy="0"/>
          <a:chOff x="0" y="0"/>
          <a:chExt cx="0" cy="0"/>
        </a:xfrm>
      </p:grpSpPr>
      <p:sp>
        <p:nvSpPr>
          <p:cNvPr id="153" name="Google Shape;153;p20"/>
          <p:cNvSpPr/>
          <p:nvPr/>
        </p:nvSpPr>
        <p:spPr>
          <a:xfrm rot="10800000">
            <a:off x="0" y="-1"/>
            <a:ext cx="8262739" cy="6858000"/>
          </a:xfrm>
          <a:custGeom>
            <a:rect b="b" l="l" r="r" t="t"/>
            <a:pathLst>
              <a:path extrusionOk="0" h="6858000" w="8262739">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a:gsLst>
              <a:gs pos="0">
                <a:srgbClr val="EAF2FF"/>
              </a:gs>
              <a:gs pos="100000">
                <a:srgbClr val="002F6D">
                  <a:alpha val="70980"/>
                </a:srgbClr>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54" name="Google Shape;154;p20"/>
          <p:cNvSpPr/>
          <p:nvPr/>
        </p:nvSpPr>
        <p:spPr>
          <a:xfrm rot="900000">
            <a:off x="-731331" y="24786"/>
            <a:ext cx="7308033" cy="7484336"/>
          </a:xfrm>
          <a:custGeom>
            <a:rect b="b" l="l" r="r" t="t"/>
            <a:pathLst>
              <a:path extrusionOk="0" h="7484336" w="7308033">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lt1">
              <a:alpha val="45882"/>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55" name="Google Shape;155;p20"/>
          <p:cNvSpPr/>
          <p:nvPr/>
        </p:nvSpPr>
        <p:spPr>
          <a:xfrm>
            <a:off x="612561" y="2169637"/>
            <a:ext cx="2317468" cy="2172495"/>
          </a:xfrm>
          <a:custGeom>
            <a:rect b="b" l="l" r="r" t="t"/>
            <a:pathLst>
              <a:path extrusionOk="0" h="2612594" w="2647519">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rgbClr val="414141"/>
              </a:gs>
              <a:gs pos="50000">
                <a:srgbClr val="5D5F5D"/>
              </a:gs>
              <a:gs pos="100000">
                <a:srgbClr val="707270"/>
              </a:gs>
            </a:gsLst>
            <a:path path="circle">
              <a:fillToRect l="100%" t="100%"/>
            </a:path>
            <a:tileRect b="-100%" r="-100%"/>
          </a:gradFill>
          <a:ln>
            <a:noFill/>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56" name="Google Shape;156;p20"/>
          <p:cNvSpPr/>
          <p:nvPr/>
        </p:nvSpPr>
        <p:spPr>
          <a:xfrm>
            <a:off x="2743420" y="2152462"/>
            <a:ext cx="2317468" cy="2198669"/>
          </a:xfrm>
          <a:custGeom>
            <a:rect b="b" l="l" r="r" t="t"/>
            <a:pathLst>
              <a:path extrusionOk="0" h="2514600" w="251788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gradFill>
            <a:gsLst>
              <a:gs pos="0">
                <a:srgbClr val="9E6D00"/>
              </a:gs>
              <a:gs pos="50000">
                <a:srgbClr val="E49E00"/>
              </a:gs>
              <a:gs pos="100000">
                <a:srgbClr val="FFBE00"/>
              </a:gs>
            </a:gsLst>
            <a:path path="circle">
              <a:fillToRect l="100%" t="100%"/>
            </a:path>
            <a:tileRect b="-100%" r="-100%"/>
          </a:gradFill>
          <a:ln>
            <a:noFill/>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57" name="Google Shape;157;p20"/>
          <p:cNvSpPr/>
          <p:nvPr/>
        </p:nvSpPr>
        <p:spPr>
          <a:xfrm>
            <a:off x="4874279" y="2127379"/>
            <a:ext cx="2317468" cy="2236895"/>
          </a:xfrm>
          <a:custGeom>
            <a:rect b="b" l="l" r="r" t="t"/>
            <a:pathLst>
              <a:path extrusionOk="0" h="2580358" w="2539572">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gradFill>
            <a:gsLst>
              <a:gs pos="0">
                <a:srgbClr val="001A43"/>
              </a:gs>
              <a:gs pos="50000">
                <a:srgbClr val="002661"/>
              </a:gs>
              <a:gs pos="100000">
                <a:srgbClr val="002D75"/>
              </a:gs>
            </a:gsLst>
            <a:path path="circle">
              <a:fillToRect l="100%" t="100%"/>
            </a:path>
            <a:tileRect b="-100%" r="-100%"/>
          </a:gradFill>
          <a:ln>
            <a:noFill/>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58" name="Google Shape;158;p20"/>
          <p:cNvSpPr/>
          <p:nvPr/>
        </p:nvSpPr>
        <p:spPr>
          <a:xfrm>
            <a:off x="7005138" y="2148467"/>
            <a:ext cx="2317468" cy="2204760"/>
          </a:xfrm>
          <a:custGeom>
            <a:rect b="b" l="l" r="r" t="t"/>
            <a:pathLst>
              <a:path extrusionOk="0" h="2483940" w="248031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gradFill>
            <a:gsLst>
              <a:gs pos="0">
                <a:srgbClr val="001534"/>
              </a:gs>
              <a:gs pos="50000">
                <a:srgbClr val="001F4C"/>
              </a:gs>
              <a:gs pos="100000">
                <a:srgbClr val="00265B"/>
              </a:gs>
            </a:gsLst>
            <a:path path="circle">
              <a:fillToRect l="100%" t="100%"/>
            </a:path>
            <a:tileRect b="-100%" r="-100%"/>
          </a:gradFill>
          <a:ln>
            <a:noFill/>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59" name="Google Shape;159;p20"/>
          <p:cNvSpPr/>
          <p:nvPr/>
        </p:nvSpPr>
        <p:spPr>
          <a:xfrm>
            <a:off x="9135996" y="2117294"/>
            <a:ext cx="2317468" cy="2252266"/>
          </a:xfrm>
          <a:custGeom>
            <a:rect b="b" l="l" r="r" t="t"/>
            <a:pathLst>
              <a:path extrusionOk="0" h="2794134" w="2731203">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gradFill>
            <a:gsLst>
              <a:gs pos="0">
                <a:srgbClr val="003B73"/>
              </a:gs>
              <a:gs pos="50000">
                <a:srgbClr val="0056A6"/>
              </a:gs>
              <a:gs pos="100000">
                <a:srgbClr val="0067C7"/>
              </a:gs>
            </a:gsLst>
            <a:path path="circle">
              <a:fillToRect l="100%" t="100%"/>
            </a:path>
            <a:tileRect b="-100%" r="-100%"/>
          </a:gradFill>
          <a:ln>
            <a:noFill/>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60" name="Google Shape;160;p20"/>
          <p:cNvSpPr txBox="1"/>
          <p:nvPr>
            <p:ph idx="1" type="body"/>
          </p:nvPr>
        </p:nvSpPr>
        <p:spPr>
          <a:xfrm>
            <a:off x="370976" y="1078225"/>
            <a:ext cx="11390224" cy="3321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800"/>
              <a:buNone/>
              <a:defRPr/>
            </a:lvl1pPr>
            <a:lvl2pPr indent="-228600" lvl="1" marL="914400" algn="l">
              <a:lnSpc>
                <a:spcPct val="90000"/>
              </a:lnSpc>
              <a:spcBef>
                <a:spcPts val="600"/>
              </a:spcBef>
              <a:spcAft>
                <a:spcPts val="0"/>
              </a:spcAft>
              <a:buClr>
                <a:srgbClr val="53575A"/>
              </a:buClr>
              <a:buSzPts val="2400"/>
              <a:buNone/>
              <a:defRPr/>
            </a:lvl2pPr>
            <a:lvl3pPr indent="-228600" lvl="2" marL="1371600" algn="l">
              <a:lnSpc>
                <a:spcPct val="90000"/>
              </a:lnSpc>
              <a:spcBef>
                <a:spcPts val="600"/>
              </a:spcBef>
              <a:spcAft>
                <a:spcPts val="0"/>
              </a:spcAft>
              <a:buClr>
                <a:srgbClr val="53575A"/>
              </a:buClr>
              <a:buSzPts val="2000"/>
              <a:buNone/>
              <a:defRPr/>
            </a:lvl3pPr>
            <a:lvl4pPr indent="-228600" lvl="3" marL="1828800" algn="l">
              <a:lnSpc>
                <a:spcPct val="90000"/>
              </a:lnSpc>
              <a:spcBef>
                <a:spcPts val="600"/>
              </a:spcBef>
              <a:spcAft>
                <a:spcPts val="0"/>
              </a:spcAft>
              <a:buClr>
                <a:srgbClr val="53575A"/>
              </a:buClr>
              <a:buSzPts val="1800"/>
              <a:buNone/>
              <a:defRPr/>
            </a:lvl4pPr>
            <a:lvl5pPr indent="-228600" lvl="4" marL="2286000" algn="l">
              <a:lnSpc>
                <a:spcPct val="90000"/>
              </a:lnSpc>
              <a:spcBef>
                <a:spcPts val="600"/>
              </a:spcBef>
              <a:spcAft>
                <a:spcPts val="0"/>
              </a:spcAft>
              <a:buClr>
                <a:srgbClr val="53575A"/>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20"/>
          <p:cNvSpPr/>
          <p:nvPr>
            <p:ph idx="2" type="pic"/>
          </p:nvPr>
        </p:nvSpPr>
        <p:spPr>
          <a:xfrm>
            <a:off x="1101745" y="3188854"/>
            <a:ext cx="1143637" cy="754698"/>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62" name="Google Shape;162;p20"/>
          <p:cNvSpPr txBox="1"/>
          <p:nvPr>
            <p:ph idx="3" type="body"/>
          </p:nvPr>
        </p:nvSpPr>
        <p:spPr>
          <a:xfrm>
            <a:off x="951711" y="4603772"/>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20"/>
          <p:cNvSpPr txBox="1"/>
          <p:nvPr>
            <p:ph idx="4" type="body"/>
          </p:nvPr>
        </p:nvSpPr>
        <p:spPr>
          <a:xfrm>
            <a:off x="951711" y="5104327"/>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20"/>
          <p:cNvSpPr/>
          <p:nvPr>
            <p:ph idx="5" type="pic"/>
          </p:nvPr>
        </p:nvSpPr>
        <p:spPr>
          <a:xfrm>
            <a:off x="3232604" y="3188854"/>
            <a:ext cx="1143637" cy="754698"/>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65" name="Google Shape;165;p20"/>
          <p:cNvSpPr txBox="1"/>
          <p:nvPr>
            <p:ph idx="6" type="body"/>
          </p:nvPr>
        </p:nvSpPr>
        <p:spPr>
          <a:xfrm>
            <a:off x="3082570" y="4603772"/>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20"/>
          <p:cNvSpPr txBox="1"/>
          <p:nvPr>
            <p:ph idx="7" type="body"/>
          </p:nvPr>
        </p:nvSpPr>
        <p:spPr>
          <a:xfrm>
            <a:off x="3082570" y="5104327"/>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20"/>
          <p:cNvSpPr/>
          <p:nvPr>
            <p:ph idx="8" type="pic"/>
          </p:nvPr>
        </p:nvSpPr>
        <p:spPr>
          <a:xfrm>
            <a:off x="5363463" y="3188854"/>
            <a:ext cx="1143637" cy="754698"/>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68" name="Google Shape;168;p20"/>
          <p:cNvSpPr txBox="1"/>
          <p:nvPr>
            <p:ph idx="9" type="body"/>
          </p:nvPr>
        </p:nvSpPr>
        <p:spPr>
          <a:xfrm>
            <a:off x="5213429" y="4603772"/>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20"/>
          <p:cNvSpPr txBox="1"/>
          <p:nvPr>
            <p:ph idx="13" type="body"/>
          </p:nvPr>
        </p:nvSpPr>
        <p:spPr>
          <a:xfrm>
            <a:off x="5213429" y="5104327"/>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20"/>
          <p:cNvSpPr/>
          <p:nvPr>
            <p:ph idx="14" type="pic"/>
          </p:nvPr>
        </p:nvSpPr>
        <p:spPr>
          <a:xfrm>
            <a:off x="7494322" y="3188854"/>
            <a:ext cx="1143637" cy="754698"/>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71" name="Google Shape;171;p20"/>
          <p:cNvSpPr txBox="1"/>
          <p:nvPr>
            <p:ph idx="15" type="body"/>
          </p:nvPr>
        </p:nvSpPr>
        <p:spPr>
          <a:xfrm>
            <a:off x="7344288" y="4603772"/>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20"/>
          <p:cNvSpPr txBox="1"/>
          <p:nvPr>
            <p:ph idx="16" type="body"/>
          </p:nvPr>
        </p:nvSpPr>
        <p:spPr>
          <a:xfrm>
            <a:off x="7344288" y="5104327"/>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20"/>
          <p:cNvSpPr/>
          <p:nvPr>
            <p:ph idx="17" type="pic"/>
          </p:nvPr>
        </p:nvSpPr>
        <p:spPr>
          <a:xfrm>
            <a:off x="9625180" y="3188854"/>
            <a:ext cx="1143637" cy="754698"/>
          </a:xfrm>
          <a:prstGeom prst="rect">
            <a:avLst/>
          </a:prstGeom>
          <a:noFill/>
          <a:ln>
            <a:noFill/>
          </a:ln>
        </p:spPr>
        <p:txBody>
          <a:bodyPr anchorCtr="1" anchor="ctr" bIns="0" lIns="180000" spcFirstLastPara="1" rIns="180000" wrap="square" tIns="0">
            <a:noAutofit/>
          </a:bodyPr>
          <a:lstStyle>
            <a:lvl1pPr lvl="0" marR="0" rtl="0" algn="l">
              <a:lnSpc>
                <a:spcPct val="90000"/>
              </a:lnSpc>
              <a:spcBef>
                <a:spcPts val="1000"/>
              </a:spcBef>
              <a:spcAft>
                <a:spcPts val="0"/>
              </a:spcAft>
              <a:buClr>
                <a:schemeClr val="lt1"/>
              </a:buClr>
              <a:buSzPts val="1100"/>
              <a:buFont typeface="Arial"/>
              <a:buNone/>
              <a:defRPr b="0" i="1" sz="1100" u="none" cap="none" strike="noStrike">
                <a:solidFill>
                  <a:schemeClr val="lt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74" name="Google Shape;174;p20"/>
          <p:cNvSpPr txBox="1"/>
          <p:nvPr>
            <p:ph idx="18" type="body"/>
          </p:nvPr>
        </p:nvSpPr>
        <p:spPr>
          <a:xfrm>
            <a:off x="9475146" y="4603772"/>
            <a:ext cx="1620000" cy="36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800"/>
              <a:buFont typeface="Arial"/>
              <a:buNone/>
              <a:defRPr sz="18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20"/>
          <p:cNvSpPr txBox="1"/>
          <p:nvPr>
            <p:ph idx="19" type="body"/>
          </p:nvPr>
        </p:nvSpPr>
        <p:spPr>
          <a:xfrm>
            <a:off x="9475146" y="5104327"/>
            <a:ext cx="1620000" cy="72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5AD0"/>
              </a:buClr>
              <a:buSzPts val="1400"/>
              <a:buNone/>
              <a:defRPr sz="1400">
                <a:solidFill>
                  <a:srgbClr val="005AD0"/>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20"/>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2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sz="1800">
                <a:solidFill>
                  <a:schemeClr val="dk1"/>
                </a:solidFill>
                <a:latin typeface="Source Sans Pro"/>
                <a:ea typeface="Source Sans Pro"/>
                <a:cs typeface="Source Sans Pro"/>
                <a:sym typeface="Source Sans Pro"/>
              </a:defRPr>
            </a:lvl1pPr>
            <a:lvl2pPr indent="0" lvl="1" marL="0" marR="0" rtl="0" algn="ctr">
              <a:spcBef>
                <a:spcPts val="0"/>
              </a:spcBef>
              <a:buNone/>
              <a:defRPr sz="1800">
                <a:solidFill>
                  <a:schemeClr val="dk1"/>
                </a:solidFill>
                <a:latin typeface="Source Sans Pro"/>
                <a:ea typeface="Source Sans Pro"/>
                <a:cs typeface="Source Sans Pro"/>
                <a:sym typeface="Source Sans Pro"/>
              </a:defRPr>
            </a:lvl2pPr>
            <a:lvl3pPr indent="0" lvl="2" marL="0" marR="0" rtl="0" algn="ctr">
              <a:spcBef>
                <a:spcPts val="0"/>
              </a:spcBef>
              <a:buNone/>
              <a:defRPr sz="1800">
                <a:solidFill>
                  <a:schemeClr val="dk1"/>
                </a:solidFill>
                <a:latin typeface="Source Sans Pro"/>
                <a:ea typeface="Source Sans Pro"/>
                <a:cs typeface="Source Sans Pro"/>
                <a:sym typeface="Source Sans Pro"/>
              </a:defRPr>
            </a:lvl3pPr>
            <a:lvl4pPr indent="0" lvl="3" marL="0" marR="0" rtl="0" algn="ctr">
              <a:spcBef>
                <a:spcPts val="0"/>
              </a:spcBef>
              <a:buNone/>
              <a:defRPr sz="1800">
                <a:solidFill>
                  <a:schemeClr val="dk1"/>
                </a:solidFill>
                <a:latin typeface="Source Sans Pro"/>
                <a:ea typeface="Source Sans Pro"/>
                <a:cs typeface="Source Sans Pro"/>
                <a:sym typeface="Source Sans Pro"/>
              </a:defRPr>
            </a:lvl4pPr>
            <a:lvl5pPr indent="0" lvl="4" marL="0" marR="0" rtl="0" algn="ctr">
              <a:spcBef>
                <a:spcPts val="0"/>
              </a:spcBef>
              <a:buNone/>
              <a:defRPr sz="1800">
                <a:solidFill>
                  <a:schemeClr val="dk1"/>
                </a:solidFill>
                <a:latin typeface="Source Sans Pro"/>
                <a:ea typeface="Source Sans Pro"/>
                <a:cs typeface="Source Sans Pro"/>
                <a:sym typeface="Source Sans Pro"/>
              </a:defRPr>
            </a:lvl5pPr>
            <a:lvl6pPr indent="0" lvl="5" marL="0" marR="0" rtl="0" algn="ctr">
              <a:spcBef>
                <a:spcPts val="0"/>
              </a:spcBef>
              <a:buNone/>
              <a:defRPr sz="1800">
                <a:solidFill>
                  <a:schemeClr val="dk1"/>
                </a:solidFill>
                <a:latin typeface="Source Sans Pro"/>
                <a:ea typeface="Source Sans Pro"/>
                <a:cs typeface="Source Sans Pro"/>
                <a:sym typeface="Source Sans Pro"/>
              </a:defRPr>
            </a:lvl6pPr>
            <a:lvl7pPr indent="0" lvl="6" marL="0" marR="0" rtl="0" algn="ctr">
              <a:spcBef>
                <a:spcPts val="0"/>
              </a:spcBef>
              <a:buNone/>
              <a:defRPr sz="1800">
                <a:solidFill>
                  <a:schemeClr val="dk1"/>
                </a:solidFill>
                <a:latin typeface="Source Sans Pro"/>
                <a:ea typeface="Source Sans Pro"/>
                <a:cs typeface="Source Sans Pro"/>
                <a:sym typeface="Source Sans Pro"/>
              </a:defRPr>
            </a:lvl7pPr>
            <a:lvl8pPr indent="0" lvl="7" marL="0" marR="0" rtl="0" algn="ctr">
              <a:spcBef>
                <a:spcPts val="0"/>
              </a:spcBef>
              <a:buNone/>
              <a:defRPr sz="1800">
                <a:solidFill>
                  <a:schemeClr val="dk1"/>
                </a:solidFill>
                <a:latin typeface="Source Sans Pro"/>
                <a:ea typeface="Source Sans Pro"/>
                <a:cs typeface="Source Sans Pro"/>
                <a:sym typeface="Source Sans Pro"/>
              </a:defRPr>
            </a:lvl8pPr>
            <a:lvl9pPr indent="0" lvl="8" marL="0" marR="0" rtl="0" algn="ctr">
              <a:spcBef>
                <a:spcPts val="0"/>
              </a:spcBef>
              <a:buNone/>
              <a:defRPr sz="1800">
                <a:solidFill>
                  <a:schemeClr val="dk1"/>
                </a:solidFill>
                <a:latin typeface="Source Sans Pro"/>
                <a:ea typeface="Source Sans Pro"/>
                <a:cs typeface="Source Sans Pro"/>
                <a:sym typeface="Source Sans Pro"/>
              </a:defRPr>
            </a:lvl9pPr>
          </a:lstStyle>
          <a:p>
            <a:pPr indent="0" lvl="0" marL="0" rtl="0" algn="ctr">
              <a:spcBef>
                <a:spcPts val="0"/>
              </a:spcBef>
              <a:spcAft>
                <a:spcPts val="0"/>
              </a:spcAft>
              <a:buNone/>
            </a:pPr>
            <a:fld id="{00000000-1234-1234-1234-123412341234}" type="slidenum">
              <a:rPr lang="en-US"/>
              <a:t>‹#›</a:t>
            </a:fld>
            <a:endParaRPr/>
          </a:p>
        </p:txBody>
      </p:sp>
      <p:sp>
        <p:nvSpPr>
          <p:cNvPr id="178" name="Google Shape;17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6 Members">
  <p:cSld name="Team 6 Members">
    <p:spTree>
      <p:nvGrpSpPr>
        <p:cNvPr id="179" name="Shape 179"/>
        <p:cNvGrpSpPr/>
        <p:nvPr/>
      </p:nvGrpSpPr>
      <p:grpSpPr>
        <a:xfrm>
          <a:off x="0" y="0"/>
          <a:ext cx="0" cy="0"/>
          <a:chOff x="0" y="0"/>
          <a:chExt cx="0" cy="0"/>
        </a:xfrm>
      </p:grpSpPr>
      <p:grpSp>
        <p:nvGrpSpPr>
          <p:cNvPr id="180" name="Google Shape;180;p21"/>
          <p:cNvGrpSpPr/>
          <p:nvPr/>
        </p:nvGrpSpPr>
        <p:grpSpPr>
          <a:xfrm flipH="1">
            <a:off x="3923644" y="-793432"/>
            <a:ext cx="9838107" cy="9120772"/>
            <a:chOff x="-1575368" y="-793432"/>
            <a:chExt cx="9838107" cy="9120772"/>
          </a:xfrm>
        </p:grpSpPr>
        <p:sp>
          <p:nvSpPr>
            <p:cNvPr id="181" name="Google Shape;181;p21"/>
            <p:cNvSpPr/>
            <p:nvPr/>
          </p:nvSpPr>
          <p:spPr>
            <a:xfrm rot="10800000">
              <a:off x="0" y="-1"/>
              <a:ext cx="8262739" cy="6858000"/>
            </a:xfrm>
            <a:custGeom>
              <a:rect b="b" l="l" r="r" t="t"/>
              <a:pathLst>
                <a:path extrusionOk="0" h="6858000" w="8262739">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a:gsLst>
                <a:gs pos="0">
                  <a:srgbClr val="EAF2FF"/>
                </a:gs>
                <a:gs pos="100000">
                  <a:srgbClr val="002F6D">
                    <a:alpha val="70980"/>
                  </a:srgbClr>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82" name="Google Shape;182;p21"/>
            <p:cNvSpPr/>
            <p:nvPr/>
          </p:nvSpPr>
          <p:spPr>
            <a:xfrm rot="900000">
              <a:off x="-731331" y="24786"/>
              <a:ext cx="7308033" cy="7484336"/>
            </a:xfrm>
            <a:custGeom>
              <a:rect b="b" l="l" r="r" t="t"/>
              <a:pathLst>
                <a:path extrusionOk="0" h="7484336" w="7308033">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lt1">
                <a:alpha val="45882"/>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grpSp>
      <p:sp>
        <p:nvSpPr>
          <p:cNvPr id="183" name="Google Shape;183;p21"/>
          <p:cNvSpPr/>
          <p:nvPr>
            <p:ph idx="2" type="pic"/>
          </p:nvPr>
        </p:nvSpPr>
        <p:spPr>
          <a:xfrm>
            <a:off x="8812249" y="4023015"/>
            <a:ext cx="1217130" cy="1216800"/>
          </a:xfrm>
          <a:prstGeom prst="rect">
            <a:avLst/>
          </a:prstGeom>
          <a:solidFill>
            <a:srgbClr val="F2F2F2"/>
          </a:solidFill>
          <a:ln>
            <a:noFill/>
          </a:ln>
        </p:spPr>
        <p:txBody>
          <a:bodyPr anchorCtr="1" anchor="ctr" bIns="0" lIns="180000" spcFirstLastPara="1" rIns="180000" wrap="square" tIns="0">
            <a:noAutofit/>
          </a:bodyPr>
          <a:lstStyle>
            <a:lvl1pPr lvl="0" marR="0" rtl="0" algn="ctr">
              <a:lnSpc>
                <a:spcPct val="90000"/>
              </a:lnSpc>
              <a:spcBef>
                <a:spcPts val="1000"/>
              </a:spcBef>
              <a:spcAft>
                <a:spcPts val="0"/>
              </a:spcAft>
              <a:buClr>
                <a:schemeClr val="dk1"/>
              </a:buClr>
              <a:buSzPts val="1100"/>
              <a:buFont typeface="Arial"/>
              <a:buNone/>
              <a:defRPr b="0" i="1" sz="1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84" name="Google Shape;184;p21"/>
          <p:cNvSpPr/>
          <p:nvPr>
            <p:ph idx="3" type="pic"/>
          </p:nvPr>
        </p:nvSpPr>
        <p:spPr>
          <a:xfrm>
            <a:off x="4652453" y="4023015"/>
            <a:ext cx="1215022" cy="1216800"/>
          </a:xfrm>
          <a:prstGeom prst="rect">
            <a:avLst/>
          </a:prstGeom>
          <a:solidFill>
            <a:srgbClr val="F2F2F2"/>
          </a:solidFill>
          <a:ln>
            <a:noFill/>
          </a:ln>
        </p:spPr>
        <p:txBody>
          <a:bodyPr anchorCtr="1" anchor="ctr" bIns="0" lIns="180000" spcFirstLastPara="1" rIns="180000" wrap="square" tIns="0">
            <a:noAutofit/>
          </a:bodyPr>
          <a:lstStyle>
            <a:lvl1pPr lvl="0" marR="0" rtl="0" algn="ctr">
              <a:lnSpc>
                <a:spcPct val="90000"/>
              </a:lnSpc>
              <a:spcBef>
                <a:spcPts val="1000"/>
              </a:spcBef>
              <a:spcAft>
                <a:spcPts val="0"/>
              </a:spcAft>
              <a:buClr>
                <a:schemeClr val="dk1"/>
              </a:buClr>
              <a:buSzPts val="1100"/>
              <a:buFont typeface="Arial"/>
              <a:buNone/>
              <a:defRPr b="0" i="1" sz="1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85" name="Google Shape;185;p21"/>
          <p:cNvSpPr/>
          <p:nvPr>
            <p:ph idx="4" type="pic"/>
          </p:nvPr>
        </p:nvSpPr>
        <p:spPr>
          <a:xfrm>
            <a:off x="492755" y="4023015"/>
            <a:ext cx="1197469" cy="1216800"/>
          </a:xfrm>
          <a:prstGeom prst="rect">
            <a:avLst/>
          </a:prstGeom>
          <a:solidFill>
            <a:srgbClr val="F2F2F2"/>
          </a:solidFill>
          <a:ln>
            <a:noFill/>
          </a:ln>
        </p:spPr>
        <p:txBody>
          <a:bodyPr anchorCtr="1" anchor="ctr" bIns="0" lIns="180000" spcFirstLastPara="1" rIns="180000" wrap="square" tIns="0">
            <a:noAutofit/>
          </a:bodyPr>
          <a:lstStyle>
            <a:lvl1pPr lvl="0" marR="0" rtl="0" algn="ctr">
              <a:lnSpc>
                <a:spcPct val="90000"/>
              </a:lnSpc>
              <a:spcBef>
                <a:spcPts val="1000"/>
              </a:spcBef>
              <a:spcAft>
                <a:spcPts val="0"/>
              </a:spcAft>
              <a:buClr>
                <a:schemeClr val="dk1"/>
              </a:buClr>
              <a:buSzPts val="1100"/>
              <a:buFont typeface="Arial"/>
              <a:buNone/>
              <a:defRPr b="0" i="1" sz="1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86" name="Google Shape;186;p21"/>
          <p:cNvSpPr/>
          <p:nvPr>
            <p:ph idx="5" type="pic"/>
          </p:nvPr>
        </p:nvSpPr>
        <p:spPr>
          <a:xfrm>
            <a:off x="8812249" y="2256300"/>
            <a:ext cx="1189394" cy="1216800"/>
          </a:xfrm>
          <a:prstGeom prst="rect">
            <a:avLst/>
          </a:prstGeom>
          <a:solidFill>
            <a:srgbClr val="F2F2F2"/>
          </a:solidFill>
          <a:ln>
            <a:noFill/>
          </a:ln>
        </p:spPr>
        <p:txBody>
          <a:bodyPr anchorCtr="1" anchor="ctr" bIns="0" lIns="180000" spcFirstLastPara="1" rIns="180000" wrap="square" tIns="0">
            <a:noAutofit/>
          </a:bodyPr>
          <a:lstStyle>
            <a:lvl1pPr lvl="0" marR="0" rtl="0" algn="ctr">
              <a:lnSpc>
                <a:spcPct val="90000"/>
              </a:lnSpc>
              <a:spcBef>
                <a:spcPts val="1000"/>
              </a:spcBef>
              <a:spcAft>
                <a:spcPts val="0"/>
              </a:spcAft>
              <a:buClr>
                <a:schemeClr val="dk1"/>
              </a:buClr>
              <a:buSzPts val="1100"/>
              <a:buFont typeface="Arial"/>
              <a:buNone/>
              <a:defRPr b="0" i="1" sz="1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87" name="Google Shape;187;p21"/>
          <p:cNvSpPr/>
          <p:nvPr>
            <p:ph idx="6" type="pic"/>
          </p:nvPr>
        </p:nvSpPr>
        <p:spPr>
          <a:xfrm>
            <a:off x="4652453" y="2256300"/>
            <a:ext cx="1217130" cy="1216800"/>
          </a:xfrm>
          <a:prstGeom prst="rect">
            <a:avLst/>
          </a:prstGeom>
          <a:solidFill>
            <a:srgbClr val="F2F2F2"/>
          </a:solidFill>
          <a:ln>
            <a:noFill/>
          </a:ln>
        </p:spPr>
        <p:txBody>
          <a:bodyPr anchorCtr="1" anchor="ctr" bIns="0" lIns="180000" spcFirstLastPara="1" rIns="180000" wrap="square" tIns="0">
            <a:noAutofit/>
          </a:bodyPr>
          <a:lstStyle>
            <a:lvl1pPr lvl="0" marR="0" rtl="0" algn="ctr">
              <a:lnSpc>
                <a:spcPct val="90000"/>
              </a:lnSpc>
              <a:spcBef>
                <a:spcPts val="1000"/>
              </a:spcBef>
              <a:spcAft>
                <a:spcPts val="0"/>
              </a:spcAft>
              <a:buClr>
                <a:schemeClr val="dk1"/>
              </a:buClr>
              <a:buSzPts val="1100"/>
              <a:buFont typeface="Arial"/>
              <a:buNone/>
              <a:defRPr b="0" i="1" sz="1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88" name="Google Shape;188;p21"/>
          <p:cNvSpPr/>
          <p:nvPr>
            <p:ph idx="7" type="pic"/>
          </p:nvPr>
        </p:nvSpPr>
        <p:spPr>
          <a:xfrm>
            <a:off x="492656" y="2256300"/>
            <a:ext cx="1217130" cy="1216800"/>
          </a:xfrm>
          <a:prstGeom prst="rect">
            <a:avLst/>
          </a:prstGeom>
          <a:solidFill>
            <a:srgbClr val="F2F2F2"/>
          </a:solidFill>
          <a:ln>
            <a:noFill/>
          </a:ln>
        </p:spPr>
        <p:txBody>
          <a:bodyPr anchorCtr="1" anchor="ctr" bIns="0" lIns="180000" spcFirstLastPara="1" rIns="180000" wrap="square" tIns="0">
            <a:noAutofit/>
          </a:bodyPr>
          <a:lstStyle>
            <a:lvl1pPr lvl="0" marR="0" rtl="0" algn="ctr">
              <a:lnSpc>
                <a:spcPct val="90000"/>
              </a:lnSpc>
              <a:spcBef>
                <a:spcPts val="1000"/>
              </a:spcBef>
              <a:spcAft>
                <a:spcPts val="0"/>
              </a:spcAft>
              <a:buClr>
                <a:schemeClr val="dk1"/>
              </a:buClr>
              <a:buSzPts val="1100"/>
              <a:buFont typeface="Arial"/>
              <a:buNone/>
              <a:defRPr b="0" i="1" sz="1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89" name="Google Shape;189;p21"/>
          <p:cNvSpPr txBox="1"/>
          <p:nvPr>
            <p:ph idx="1" type="body"/>
          </p:nvPr>
        </p:nvSpPr>
        <p:spPr>
          <a:xfrm>
            <a:off x="1867409" y="2418150"/>
            <a:ext cx="1572736" cy="656544"/>
          </a:xfrm>
          <a:prstGeom prst="rect">
            <a:avLst/>
          </a:prstGeom>
          <a:noFill/>
          <a:ln>
            <a:noFill/>
          </a:ln>
        </p:spPr>
        <p:txBody>
          <a:bodyPr anchorCtr="0" anchor="b" bIns="0" lIns="91425" spcFirstLastPara="1" rIns="91425" wrap="square" tIns="0">
            <a:noAutofit/>
          </a:bodyPr>
          <a:lstStyle>
            <a:lvl1pPr indent="-228600" lvl="0" marL="457200" algn="l">
              <a:lnSpc>
                <a:spcPct val="90000"/>
              </a:lnSpc>
              <a:spcBef>
                <a:spcPts val="1000"/>
              </a:spcBef>
              <a:spcAft>
                <a:spcPts val="0"/>
              </a:spcAft>
              <a:buClr>
                <a:srgbClr val="53575A"/>
              </a:buClr>
              <a:buSzPts val="2400"/>
              <a:buFont typeface="Arial"/>
              <a:buNone/>
              <a:defRPr sz="2400"/>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21"/>
          <p:cNvSpPr txBox="1"/>
          <p:nvPr>
            <p:ph idx="8" type="body"/>
          </p:nvPr>
        </p:nvSpPr>
        <p:spPr>
          <a:xfrm>
            <a:off x="1883223" y="3118312"/>
            <a:ext cx="1572736" cy="3551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58BFF"/>
              </a:buClr>
              <a:buSzPts val="1400"/>
              <a:buNone/>
              <a:defRPr sz="1400">
                <a:solidFill>
                  <a:srgbClr val="358BFF"/>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21"/>
          <p:cNvSpPr txBox="1"/>
          <p:nvPr>
            <p:ph idx="9" type="body"/>
          </p:nvPr>
        </p:nvSpPr>
        <p:spPr>
          <a:xfrm>
            <a:off x="6027207" y="2418150"/>
            <a:ext cx="1572736" cy="656544"/>
          </a:xfrm>
          <a:prstGeom prst="rect">
            <a:avLst/>
          </a:prstGeom>
          <a:noFill/>
          <a:ln>
            <a:noFill/>
          </a:ln>
        </p:spPr>
        <p:txBody>
          <a:bodyPr anchorCtr="0" anchor="b" bIns="0" lIns="91425" spcFirstLastPara="1" rIns="91425" wrap="square" tIns="0">
            <a:noAutofit/>
          </a:bodyPr>
          <a:lstStyle>
            <a:lvl1pPr indent="-228600" lvl="0" marL="457200" algn="l">
              <a:lnSpc>
                <a:spcPct val="90000"/>
              </a:lnSpc>
              <a:spcBef>
                <a:spcPts val="1000"/>
              </a:spcBef>
              <a:spcAft>
                <a:spcPts val="0"/>
              </a:spcAft>
              <a:buClr>
                <a:srgbClr val="53575A"/>
              </a:buClr>
              <a:buSzPts val="2400"/>
              <a:buFont typeface="Arial"/>
              <a:buNone/>
              <a:defRPr sz="2400"/>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21"/>
          <p:cNvSpPr txBox="1"/>
          <p:nvPr>
            <p:ph idx="13" type="body"/>
          </p:nvPr>
        </p:nvSpPr>
        <p:spPr>
          <a:xfrm>
            <a:off x="6027207" y="3118312"/>
            <a:ext cx="1572736" cy="3551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58BFF"/>
              </a:buClr>
              <a:buSzPts val="1400"/>
              <a:buNone/>
              <a:defRPr sz="1400">
                <a:solidFill>
                  <a:srgbClr val="358BFF"/>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21"/>
          <p:cNvSpPr txBox="1"/>
          <p:nvPr>
            <p:ph idx="14" type="body"/>
          </p:nvPr>
        </p:nvSpPr>
        <p:spPr>
          <a:xfrm>
            <a:off x="10187004" y="2418150"/>
            <a:ext cx="1572736" cy="656544"/>
          </a:xfrm>
          <a:prstGeom prst="rect">
            <a:avLst/>
          </a:prstGeom>
          <a:noFill/>
          <a:ln>
            <a:noFill/>
          </a:ln>
        </p:spPr>
        <p:txBody>
          <a:bodyPr anchorCtr="0" anchor="b" bIns="0" lIns="91425" spcFirstLastPara="1" rIns="91425" wrap="square" tIns="0">
            <a:noAutofit/>
          </a:bodyPr>
          <a:lstStyle>
            <a:lvl1pPr indent="-228600" lvl="0" marL="457200" algn="l">
              <a:lnSpc>
                <a:spcPct val="90000"/>
              </a:lnSpc>
              <a:spcBef>
                <a:spcPts val="1000"/>
              </a:spcBef>
              <a:spcAft>
                <a:spcPts val="0"/>
              </a:spcAft>
              <a:buClr>
                <a:srgbClr val="53575A"/>
              </a:buClr>
              <a:buSzPts val="2400"/>
              <a:buFont typeface="Arial"/>
              <a:buNone/>
              <a:defRPr sz="2400"/>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21"/>
          <p:cNvSpPr txBox="1"/>
          <p:nvPr>
            <p:ph idx="15" type="body"/>
          </p:nvPr>
        </p:nvSpPr>
        <p:spPr>
          <a:xfrm>
            <a:off x="10187004" y="3118312"/>
            <a:ext cx="1572736" cy="3551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58BFF"/>
              </a:buClr>
              <a:buSzPts val="1400"/>
              <a:buNone/>
              <a:defRPr sz="1400">
                <a:solidFill>
                  <a:srgbClr val="358BFF"/>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21"/>
          <p:cNvSpPr txBox="1"/>
          <p:nvPr>
            <p:ph idx="16" type="body"/>
          </p:nvPr>
        </p:nvSpPr>
        <p:spPr>
          <a:xfrm>
            <a:off x="1867409" y="4184865"/>
            <a:ext cx="1572736" cy="656544"/>
          </a:xfrm>
          <a:prstGeom prst="rect">
            <a:avLst/>
          </a:prstGeom>
          <a:noFill/>
          <a:ln>
            <a:noFill/>
          </a:ln>
        </p:spPr>
        <p:txBody>
          <a:bodyPr anchorCtr="0" anchor="b" bIns="0" lIns="91425" spcFirstLastPara="1" rIns="91425" wrap="square" tIns="0">
            <a:noAutofit/>
          </a:bodyPr>
          <a:lstStyle>
            <a:lvl1pPr indent="-228600" lvl="0" marL="457200" algn="l">
              <a:lnSpc>
                <a:spcPct val="90000"/>
              </a:lnSpc>
              <a:spcBef>
                <a:spcPts val="1000"/>
              </a:spcBef>
              <a:spcAft>
                <a:spcPts val="0"/>
              </a:spcAft>
              <a:buClr>
                <a:srgbClr val="53575A"/>
              </a:buClr>
              <a:buSzPts val="2400"/>
              <a:buFont typeface="Arial"/>
              <a:buNone/>
              <a:defRPr sz="2400"/>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21"/>
          <p:cNvSpPr txBox="1"/>
          <p:nvPr>
            <p:ph idx="17" type="body"/>
          </p:nvPr>
        </p:nvSpPr>
        <p:spPr>
          <a:xfrm>
            <a:off x="1883223" y="4885027"/>
            <a:ext cx="1572736" cy="3551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58BFF"/>
              </a:buClr>
              <a:buSzPts val="1400"/>
              <a:buNone/>
              <a:defRPr sz="1400">
                <a:solidFill>
                  <a:srgbClr val="358BFF"/>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21"/>
          <p:cNvSpPr txBox="1"/>
          <p:nvPr>
            <p:ph idx="18" type="body"/>
          </p:nvPr>
        </p:nvSpPr>
        <p:spPr>
          <a:xfrm>
            <a:off x="6027207" y="4184865"/>
            <a:ext cx="1572736" cy="656544"/>
          </a:xfrm>
          <a:prstGeom prst="rect">
            <a:avLst/>
          </a:prstGeom>
          <a:noFill/>
          <a:ln>
            <a:noFill/>
          </a:ln>
        </p:spPr>
        <p:txBody>
          <a:bodyPr anchorCtr="0" anchor="b" bIns="0" lIns="91425" spcFirstLastPara="1" rIns="91425" wrap="square" tIns="0">
            <a:noAutofit/>
          </a:bodyPr>
          <a:lstStyle>
            <a:lvl1pPr indent="-228600" lvl="0" marL="457200" algn="l">
              <a:lnSpc>
                <a:spcPct val="90000"/>
              </a:lnSpc>
              <a:spcBef>
                <a:spcPts val="1000"/>
              </a:spcBef>
              <a:spcAft>
                <a:spcPts val="0"/>
              </a:spcAft>
              <a:buClr>
                <a:srgbClr val="53575A"/>
              </a:buClr>
              <a:buSzPts val="2400"/>
              <a:buFont typeface="Arial"/>
              <a:buNone/>
              <a:defRPr sz="2400"/>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21"/>
          <p:cNvSpPr txBox="1"/>
          <p:nvPr>
            <p:ph idx="19" type="body"/>
          </p:nvPr>
        </p:nvSpPr>
        <p:spPr>
          <a:xfrm>
            <a:off x="6027207" y="4885027"/>
            <a:ext cx="1572736" cy="3551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58BFF"/>
              </a:buClr>
              <a:buSzPts val="1400"/>
              <a:buNone/>
              <a:defRPr sz="1400">
                <a:solidFill>
                  <a:srgbClr val="358BFF"/>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21"/>
          <p:cNvSpPr txBox="1"/>
          <p:nvPr>
            <p:ph idx="20" type="body"/>
          </p:nvPr>
        </p:nvSpPr>
        <p:spPr>
          <a:xfrm>
            <a:off x="10187004" y="4184865"/>
            <a:ext cx="1572736" cy="656544"/>
          </a:xfrm>
          <a:prstGeom prst="rect">
            <a:avLst/>
          </a:prstGeom>
          <a:noFill/>
          <a:ln>
            <a:noFill/>
          </a:ln>
        </p:spPr>
        <p:txBody>
          <a:bodyPr anchorCtr="0" anchor="b" bIns="0" lIns="91425" spcFirstLastPara="1" rIns="91425" wrap="square" tIns="0">
            <a:noAutofit/>
          </a:bodyPr>
          <a:lstStyle>
            <a:lvl1pPr indent="-228600" lvl="0" marL="457200" algn="l">
              <a:lnSpc>
                <a:spcPct val="90000"/>
              </a:lnSpc>
              <a:spcBef>
                <a:spcPts val="1000"/>
              </a:spcBef>
              <a:spcAft>
                <a:spcPts val="0"/>
              </a:spcAft>
              <a:buClr>
                <a:srgbClr val="53575A"/>
              </a:buClr>
              <a:buSzPts val="2400"/>
              <a:buFont typeface="Arial"/>
              <a:buNone/>
              <a:defRPr sz="2400"/>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21"/>
          <p:cNvSpPr txBox="1"/>
          <p:nvPr>
            <p:ph idx="21" type="body"/>
          </p:nvPr>
        </p:nvSpPr>
        <p:spPr>
          <a:xfrm>
            <a:off x="10187004" y="4885027"/>
            <a:ext cx="1572736" cy="3551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58BFF"/>
              </a:buClr>
              <a:buSzPts val="1400"/>
              <a:buNone/>
              <a:defRPr sz="1400">
                <a:solidFill>
                  <a:srgbClr val="358BFF"/>
                </a:solidFill>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21"/>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2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sz="1800">
                <a:solidFill>
                  <a:schemeClr val="dk1"/>
                </a:solidFill>
                <a:latin typeface="Source Sans Pro"/>
                <a:ea typeface="Source Sans Pro"/>
                <a:cs typeface="Source Sans Pro"/>
                <a:sym typeface="Source Sans Pro"/>
              </a:defRPr>
            </a:lvl1pPr>
            <a:lvl2pPr indent="0" lvl="1" marL="0" marR="0" rtl="0" algn="ctr">
              <a:spcBef>
                <a:spcPts val="0"/>
              </a:spcBef>
              <a:buNone/>
              <a:defRPr sz="1800">
                <a:solidFill>
                  <a:schemeClr val="dk1"/>
                </a:solidFill>
                <a:latin typeface="Source Sans Pro"/>
                <a:ea typeface="Source Sans Pro"/>
                <a:cs typeface="Source Sans Pro"/>
                <a:sym typeface="Source Sans Pro"/>
              </a:defRPr>
            </a:lvl2pPr>
            <a:lvl3pPr indent="0" lvl="2" marL="0" marR="0" rtl="0" algn="ctr">
              <a:spcBef>
                <a:spcPts val="0"/>
              </a:spcBef>
              <a:buNone/>
              <a:defRPr sz="1800">
                <a:solidFill>
                  <a:schemeClr val="dk1"/>
                </a:solidFill>
                <a:latin typeface="Source Sans Pro"/>
                <a:ea typeface="Source Sans Pro"/>
                <a:cs typeface="Source Sans Pro"/>
                <a:sym typeface="Source Sans Pro"/>
              </a:defRPr>
            </a:lvl3pPr>
            <a:lvl4pPr indent="0" lvl="3" marL="0" marR="0" rtl="0" algn="ctr">
              <a:spcBef>
                <a:spcPts val="0"/>
              </a:spcBef>
              <a:buNone/>
              <a:defRPr sz="1800">
                <a:solidFill>
                  <a:schemeClr val="dk1"/>
                </a:solidFill>
                <a:latin typeface="Source Sans Pro"/>
                <a:ea typeface="Source Sans Pro"/>
                <a:cs typeface="Source Sans Pro"/>
                <a:sym typeface="Source Sans Pro"/>
              </a:defRPr>
            </a:lvl4pPr>
            <a:lvl5pPr indent="0" lvl="4" marL="0" marR="0" rtl="0" algn="ctr">
              <a:spcBef>
                <a:spcPts val="0"/>
              </a:spcBef>
              <a:buNone/>
              <a:defRPr sz="1800">
                <a:solidFill>
                  <a:schemeClr val="dk1"/>
                </a:solidFill>
                <a:latin typeface="Source Sans Pro"/>
                <a:ea typeface="Source Sans Pro"/>
                <a:cs typeface="Source Sans Pro"/>
                <a:sym typeface="Source Sans Pro"/>
              </a:defRPr>
            </a:lvl5pPr>
            <a:lvl6pPr indent="0" lvl="5" marL="0" marR="0" rtl="0" algn="ctr">
              <a:spcBef>
                <a:spcPts val="0"/>
              </a:spcBef>
              <a:buNone/>
              <a:defRPr sz="1800">
                <a:solidFill>
                  <a:schemeClr val="dk1"/>
                </a:solidFill>
                <a:latin typeface="Source Sans Pro"/>
                <a:ea typeface="Source Sans Pro"/>
                <a:cs typeface="Source Sans Pro"/>
                <a:sym typeface="Source Sans Pro"/>
              </a:defRPr>
            </a:lvl6pPr>
            <a:lvl7pPr indent="0" lvl="6" marL="0" marR="0" rtl="0" algn="ctr">
              <a:spcBef>
                <a:spcPts val="0"/>
              </a:spcBef>
              <a:buNone/>
              <a:defRPr sz="1800">
                <a:solidFill>
                  <a:schemeClr val="dk1"/>
                </a:solidFill>
                <a:latin typeface="Source Sans Pro"/>
                <a:ea typeface="Source Sans Pro"/>
                <a:cs typeface="Source Sans Pro"/>
                <a:sym typeface="Source Sans Pro"/>
              </a:defRPr>
            </a:lvl7pPr>
            <a:lvl8pPr indent="0" lvl="7" marL="0" marR="0" rtl="0" algn="ctr">
              <a:spcBef>
                <a:spcPts val="0"/>
              </a:spcBef>
              <a:buNone/>
              <a:defRPr sz="1800">
                <a:solidFill>
                  <a:schemeClr val="dk1"/>
                </a:solidFill>
                <a:latin typeface="Source Sans Pro"/>
                <a:ea typeface="Source Sans Pro"/>
                <a:cs typeface="Source Sans Pro"/>
                <a:sym typeface="Source Sans Pro"/>
              </a:defRPr>
            </a:lvl8pPr>
            <a:lvl9pPr indent="0" lvl="8" marL="0" marR="0" rtl="0" algn="ctr">
              <a:spcBef>
                <a:spcPts val="0"/>
              </a:spcBef>
              <a:buNone/>
              <a:defRPr sz="1800">
                <a:solidFill>
                  <a:schemeClr val="dk1"/>
                </a:solidFill>
                <a:latin typeface="Source Sans Pro"/>
                <a:ea typeface="Source Sans Pro"/>
                <a:cs typeface="Source Sans Pro"/>
                <a:sym typeface="Source Sans Pro"/>
              </a:defRPr>
            </a:lvl9pPr>
          </a:lstStyle>
          <a:p>
            <a:pPr indent="0" lvl="0" marL="0" rtl="0" algn="ctr">
              <a:spcBef>
                <a:spcPts val="0"/>
              </a:spcBef>
              <a:spcAft>
                <a:spcPts val="0"/>
              </a:spcAft>
              <a:buNone/>
            </a:pPr>
            <a:fld id="{00000000-1234-1234-1234-123412341234}" type="slidenum">
              <a:rPr lang="en-US"/>
              <a:t>‹#›</a:t>
            </a:fld>
            <a:endParaRPr/>
          </a:p>
        </p:txBody>
      </p:sp>
      <p:sp>
        <p:nvSpPr>
          <p:cNvPr id="204" name="Google Shape;204;p21"/>
          <p:cNvSpPr txBox="1"/>
          <p:nvPr>
            <p:ph idx="22" type="body"/>
          </p:nvPr>
        </p:nvSpPr>
        <p:spPr>
          <a:xfrm>
            <a:off x="431799" y="1008000"/>
            <a:ext cx="11329200" cy="252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800"/>
              <a:buNone/>
              <a:defRPr/>
            </a:lvl1pPr>
            <a:lvl2pPr indent="-228600" lvl="1" marL="914400" algn="l">
              <a:lnSpc>
                <a:spcPct val="90000"/>
              </a:lnSpc>
              <a:spcBef>
                <a:spcPts val="600"/>
              </a:spcBef>
              <a:spcAft>
                <a:spcPts val="0"/>
              </a:spcAft>
              <a:buClr>
                <a:srgbClr val="53575A"/>
              </a:buClr>
              <a:buSzPts val="2400"/>
              <a:buNone/>
              <a:defRPr/>
            </a:lvl2pPr>
            <a:lvl3pPr indent="-228600" lvl="2" marL="1371600" algn="l">
              <a:lnSpc>
                <a:spcPct val="90000"/>
              </a:lnSpc>
              <a:spcBef>
                <a:spcPts val="600"/>
              </a:spcBef>
              <a:spcAft>
                <a:spcPts val="0"/>
              </a:spcAft>
              <a:buClr>
                <a:srgbClr val="53575A"/>
              </a:buClr>
              <a:buSzPts val="2000"/>
              <a:buNone/>
              <a:defRPr/>
            </a:lvl3pPr>
            <a:lvl4pPr indent="-228600" lvl="3" marL="1828800" algn="l">
              <a:lnSpc>
                <a:spcPct val="90000"/>
              </a:lnSpc>
              <a:spcBef>
                <a:spcPts val="600"/>
              </a:spcBef>
              <a:spcAft>
                <a:spcPts val="0"/>
              </a:spcAft>
              <a:buClr>
                <a:srgbClr val="53575A"/>
              </a:buClr>
              <a:buSzPts val="1800"/>
              <a:buNone/>
              <a:defRPr/>
            </a:lvl4pPr>
            <a:lvl5pPr indent="-228600" lvl="4" marL="2286000" algn="l">
              <a:lnSpc>
                <a:spcPct val="90000"/>
              </a:lnSpc>
              <a:spcBef>
                <a:spcPts val="600"/>
              </a:spcBef>
              <a:spcAft>
                <a:spcPts val="0"/>
              </a:spcAft>
              <a:buClr>
                <a:srgbClr val="53575A"/>
              </a:buClr>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0" name="Shape 20"/>
        <p:cNvGrpSpPr/>
        <p:nvPr/>
      </p:nvGrpSpPr>
      <p:grpSpPr>
        <a:xfrm>
          <a:off x="0" y="0"/>
          <a:ext cx="0" cy="0"/>
          <a:chOff x="0" y="0"/>
          <a:chExt cx="0" cy="0"/>
        </a:xfrm>
      </p:grpSpPr>
      <p:sp>
        <p:nvSpPr>
          <p:cNvPr id="21" name="Google Shape;21;p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5" name="Shape 205"/>
        <p:cNvGrpSpPr/>
        <p:nvPr/>
      </p:nvGrpSpPr>
      <p:grpSpPr>
        <a:xfrm>
          <a:off x="0" y="0"/>
          <a:ext cx="0" cy="0"/>
          <a:chOff x="0" y="0"/>
          <a:chExt cx="0" cy="0"/>
        </a:xfrm>
      </p:grpSpPr>
      <p:sp>
        <p:nvSpPr>
          <p:cNvPr id="206" name="Google Shape;206;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400"/>
              <a:buNone/>
              <a:defRPr b="1" sz="2400"/>
            </a:lvl1pPr>
            <a:lvl2pPr indent="-228600" lvl="1" marL="914400" algn="l">
              <a:lnSpc>
                <a:spcPct val="90000"/>
              </a:lnSpc>
              <a:spcBef>
                <a:spcPts val="600"/>
              </a:spcBef>
              <a:spcAft>
                <a:spcPts val="0"/>
              </a:spcAft>
              <a:buClr>
                <a:srgbClr val="53575A"/>
              </a:buClr>
              <a:buSzPts val="2000"/>
              <a:buNone/>
              <a:defRPr b="1" sz="2000"/>
            </a:lvl2pPr>
            <a:lvl3pPr indent="-228600" lvl="2" marL="1371600" algn="l">
              <a:lnSpc>
                <a:spcPct val="90000"/>
              </a:lnSpc>
              <a:spcBef>
                <a:spcPts val="600"/>
              </a:spcBef>
              <a:spcAft>
                <a:spcPts val="0"/>
              </a:spcAft>
              <a:buClr>
                <a:srgbClr val="53575A"/>
              </a:buClr>
              <a:buSzPts val="1800"/>
              <a:buNone/>
              <a:defRPr b="1" sz="1800"/>
            </a:lvl3pPr>
            <a:lvl4pPr indent="-228600" lvl="3" marL="1828800" algn="l">
              <a:lnSpc>
                <a:spcPct val="90000"/>
              </a:lnSpc>
              <a:spcBef>
                <a:spcPts val="600"/>
              </a:spcBef>
              <a:spcAft>
                <a:spcPts val="0"/>
              </a:spcAft>
              <a:buClr>
                <a:srgbClr val="53575A"/>
              </a:buClr>
              <a:buSzPts val="1600"/>
              <a:buNone/>
              <a:defRPr b="1" sz="1600"/>
            </a:lvl4pPr>
            <a:lvl5pPr indent="-228600" lvl="4" marL="2286000" algn="l">
              <a:lnSpc>
                <a:spcPct val="90000"/>
              </a:lnSpc>
              <a:spcBef>
                <a:spcPts val="600"/>
              </a:spcBef>
              <a:spcAft>
                <a:spcPts val="0"/>
              </a:spcAft>
              <a:buClr>
                <a:srgbClr val="53575A"/>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8" name="Google Shape;208;p22"/>
          <p:cNvSpPr txBox="1"/>
          <p:nvPr>
            <p:ph idx="2" type="body"/>
          </p:nvPr>
        </p:nvSpPr>
        <p:spPr>
          <a:xfrm>
            <a:off x="839788" y="2505075"/>
            <a:ext cx="5157787" cy="304395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400"/>
              <a:buNone/>
              <a:defRPr b="1" sz="2400"/>
            </a:lvl1pPr>
            <a:lvl2pPr indent="-228600" lvl="1" marL="914400" algn="l">
              <a:lnSpc>
                <a:spcPct val="90000"/>
              </a:lnSpc>
              <a:spcBef>
                <a:spcPts val="600"/>
              </a:spcBef>
              <a:spcAft>
                <a:spcPts val="0"/>
              </a:spcAft>
              <a:buClr>
                <a:srgbClr val="53575A"/>
              </a:buClr>
              <a:buSzPts val="2000"/>
              <a:buNone/>
              <a:defRPr b="1" sz="2000"/>
            </a:lvl2pPr>
            <a:lvl3pPr indent="-228600" lvl="2" marL="1371600" algn="l">
              <a:lnSpc>
                <a:spcPct val="90000"/>
              </a:lnSpc>
              <a:spcBef>
                <a:spcPts val="600"/>
              </a:spcBef>
              <a:spcAft>
                <a:spcPts val="0"/>
              </a:spcAft>
              <a:buClr>
                <a:srgbClr val="53575A"/>
              </a:buClr>
              <a:buSzPts val="1800"/>
              <a:buNone/>
              <a:defRPr b="1" sz="1800"/>
            </a:lvl3pPr>
            <a:lvl4pPr indent="-228600" lvl="3" marL="1828800" algn="l">
              <a:lnSpc>
                <a:spcPct val="90000"/>
              </a:lnSpc>
              <a:spcBef>
                <a:spcPts val="600"/>
              </a:spcBef>
              <a:spcAft>
                <a:spcPts val="0"/>
              </a:spcAft>
              <a:buClr>
                <a:srgbClr val="53575A"/>
              </a:buClr>
              <a:buSzPts val="1600"/>
              <a:buNone/>
              <a:defRPr b="1" sz="1600"/>
            </a:lvl4pPr>
            <a:lvl5pPr indent="-228600" lvl="4" marL="2286000" algn="l">
              <a:lnSpc>
                <a:spcPct val="90000"/>
              </a:lnSpc>
              <a:spcBef>
                <a:spcPts val="600"/>
              </a:spcBef>
              <a:spcAft>
                <a:spcPts val="0"/>
              </a:spcAft>
              <a:buClr>
                <a:srgbClr val="53575A"/>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0" name="Google Shape;210;p22"/>
          <p:cNvSpPr txBox="1"/>
          <p:nvPr>
            <p:ph idx="4" type="body"/>
          </p:nvPr>
        </p:nvSpPr>
        <p:spPr>
          <a:xfrm>
            <a:off x="6172200" y="2505075"/>
            <a:ext cx="5183188" cy="304395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600"/>
              </a:spcBef>
              <a:spcAft>
                <a:spcPts val="0"/>
              </a:spcAft>
              <a:buClr>
                <a:srgbClr val="53575A"/>
              </a:buClr>
              <a:buSzPts val="1800"/>
              <a:buChar char="•"/>
              <a:defRPr/>
            </a:lvl2pPr>
            <a:lvl3pPr indent="-342900" lvl="2" marL="1371600" algn="l">
              <a:lnSpc>
                <a:spcPct val="90000"/>
              </a:lnSpc>
              <a:spcBef>
                <a:spcPts val="600"/>
              </a:spcBef>
              <a:spcAft>
                <a:spcPts val="0"/>
              </a:spcAft>
              <a:buClr>
                <a:srgbClr val="53575A"/>
              </a:buClr>
              <a:buSzPts val="1800"/>
              <a:buChar char="•"/>
              <a:defRPr/>
            </a:lvl3pPr>
            <a:lvl4pPr indent="-342900" lvl="3" marL="1828800" algn="l">
              <a:lnSpc>
                <a:spcPct val="90000"/>
              </a:lnSpc>
              <a:spcBef>
                <a:spcPts val="600"/>
              </a:spcBef>
              <a:spcAft>
                <a:spcPts val="0"/>
              </a:spcAft>
              <a:buClr>
                <a:srgbClr val="53575A"/>
              </a:buClr>
              <a:buSzPts val="1800"/>
              <a:buChar char="•"/>
              <a:defRPr/>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22"/>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2" name="Shape 212"/>
        <p:cNvGrpSpPr/>
        <p:nvPr/>
      </p:nvGrpSpPr>
      <p:grpSpPr>
        <a:xfrm>
          <a:off x="0" y="0"/>
          <a:ext cx="0" cy="0"/>
          <a:chOff x="0" y="0"/>
          <a:chExt cx="0" cy="0"/>
        </a:xfrm>
      </p:grpSpPr>
      <p:sp>
        <p:nvSpPr>
          <p:cNvPr id="213" name="Google Shape;213;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F6D"/>
              </a:buClr>
              <a:buSzPts val="3200"/>
              <a:buFont typeface="Source Sans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23"/>
          <p:cNvSpPr txBox="1"/>
          <p:nvPr>
            <p:ph idx="1" type="body"/>
          </p:nvPr>
        </p:nvSpPr>
        <p:spPr>
          <a:xfrm>
            <a:off x="5183188" y="987426"/>
            <a:ext cx="6172200" cy="4432018"/>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53575A"/>
              </a:buClr>
              <a:buSzPts val="3200"/>
              <a:buChar char="•"/>
              <a:defRPr sz="3200"/>
            </a:lvl1pPr>
            <a:lvl2pPr indent="-406400" lvl="1" marL="914400" algn="l">
              <a:lnSpc>
                <a:spcPct val="90000"/>
              </a:lnSpc>
              <a:spcBef>
                <a:spcPts val="600"/>
              </a:spcBef>
              <a:spcAft>
                <a:spcPts val="0"/>
              </a:spcAft>
              <a:buClr>
                <a:srgbClr val="53575A"/>
              </a:buClr>
              <a:buSzPts val="2800"/>
              <a:buChar char="•"/>
              <a:defRPr sz="2800"/>
            </a:lvl2pPr>
            <a:lvl3pPr indent="-381000" lvl="2" marL="1371600" algn="l">
              <a:lnSpc>
                <a:spcPct val="90000"/>
              </a:lnSpc>
              <a:spcBef>
                <a:spcPts val="600"/>
              </a:spcBef>
              <a:spcAft>
                <a:spcPts val="0"/>
              </a:spcAft>
              <a:buClr>
                <a:srgbClr val="53575A"/>
              </a:buClr>
              <a:buSzPts val="2400"/>
              <a:buChar char="•"/>
              <a:defRPr sz="2400"/>
            </a:lvl3pPr>
            <a:lvl4pPr indent="-355600" lvl="3" marL="1828800" algn="l">
              <a:lnSpc>
                <a:spcPct val="90000"/>
              </a:lnSpc>
              <a:spcBef>
                <a:spcPts val="600"/>
              </a:spcBef>
              <a:spcAft>
                <a:spcPts val="0"/>
              </a:spcAft>
              <a:buClr>
                <a:srgbClr val="53575A"/>
              </a:buClr>
              <a:buSzPts val="2000"/>
              <a:buChar char="•"/>
              <a:defRPr sz="2000"/>
            </a:lvl4pPr>
            <a:lvl5pPr indent="-355600" lvl="4" marL="2286000" algn="l">
              <a:lnSpc>
                <a:spcPct val="90000"/>
              </a:lnSpc>
              <a:spcBef>
                <a:spcPts val="600"/>
              </a:spcBef>
              <a:spcAft>
                <a:spcPts val="0"/>
              </a:spcAft>
              <a:buClr>
                <a:srgbClr val="53575A"/>
              </a:buClr>
              <a:buSzPts val="2000"/>
              <a:buChar char="•"/>
              <a:defRPr sz="2000"/>
            </a:lvl5pPr>
            <a:lvl6pPr indent="-355600" lvl="5" marL="2743200" algn="l">
              <a:lnSpc>
                <a:spcPct val="90000"/>
              </a:lnSpc>
              <a:spcBef>
                <a:spcPts val="6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5" name="Google Shape;215;p23"/>
          <p:cNvSpPr txBox="1"/>
          <p:nvPr>
            <p:ph idx="2" type="body"/>
          </p:nvPr>
        </p:nvSpPr>
        <p:spPr>
          <a:xfrm>
            <a:off x="839788" y="2057400"/>
            <a:ext cx="3932237" cy="346621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1600"/>
              <a:buNone/>
              <a:defRPr sz="1600"/>
            </a:lvl1pPr>
            <a:lvl2pPr indent="-228600" lvl="1" marL="914400" algn="l">
              <a:lnSpc>
                <a:spcPct val="90000"/>
              </a:lnSpc>
              <a:spcBef>
                <a:spcPts val="600"/>
              </a:spcBef>
              <a:spcAft>
                <a:spcPts val="0"/>
              </a:spcAft>
              <a:buClr>
                <a:srgbClr val="53575A"/>
              </a:buClr>
              <a:buSzPts val="1400"/>
              <a:buNone/>
              <a:defRPr sz="1400"/>
            </a:lvl2pPr>
            <a:lvl3pPr indent="-228600" lvl="2" marL="1371600" algn="l">
              <a:lnSpc>
                <a:spcPct val="90000"/>
              </a:lnSpc>
              <a:spcBef>
                <a:spcPts val="600"/>
              </a:spcBef>
              <a:spcAft>
                <a:spcPts val="0"/>
              </a:spcAft>
              <a:buClr>
                <a:srgbClr val="53575A"/>
              </a:buClr>
              <a:buSzPts val="1200"/>
              <a:buNone/>
              <a:defRPr sz="1200"/>
            </a:lvl3pPr>
            <a:lvl4pPr indent="-228600" lvl="3" marL="1828800" algn="l">
              <a:lnSpc>
                <a:spcPct val="90000"/>
              </a:lnSpc>
              <a:spcBef>
                <a:spcPts val="600"/>
              </a:spcBef>
              <a:spcAft>
                <a:spcPts val="0"/>
              </a:spcAft>
              <a:buClr>
                <a:srgbClr val="53575A"/>
              </a:buClr>
              <a:buSzPts val="1000"/>
              <a:buNone/>
              <a:defRPr sz="1000"/>
            </a:lvl4pPr>
            <a:lvl5pPr indent="-228600" lvl="4" marL="2286000" algn="l">
              <a:lnSpc>
                <a:spcPct val="90000"/>
              </a:lnSpc>
              <a:spcBef>
                <a:spcPts val="600"/>
              </a:spcBef>
              <a:spcAft>
                <a:spcPts val="0"/>
              </a:spcAft>
              <a:buClr>
                <a:srgbClr val="53575A"/>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6" name="Google Shape;216;p23"/>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7" name="Shape 217"/>
        <p:cNvGrpSpPr/>
        <p:nvPr/>
      </p:nvGrpSpPr>
      <p:grpSpPr>
        <a:xfrm>
          <a:off x="0" y="0"/>
          <a:ext cx="0" cy="0"/>
          <a:chOff x="0" y="0"/>
          <a:chExt cx="0" cy="0"/>
        </a:xfrm>
      </p:grpSpPr>
      <p:sp>
        <p:nvSpPr>
          <p:cNvPr id="218" name="Google Shape;218;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F6D"/>
              </a:buClr>
              <a:buSzPts val="3200"/>
              <a:buFont typeface="Source Sans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24"/>
          <p:cNvSpPr/>
          <p:nvPr>
            <p:ph idx="2" type="pic"/>
          </p:nvPr>
        </p:nvSpPr>
        <p:spPr>
          <a:xfrm>
            <a:off x="5183188" y="987425"/>
            <a:ext cx="7008812" cy="471162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3575A"/>
              </a:buClr>
              <a:buSzPts val="3200"/>
              <a:buFont typeface="Arial"/>
              <a:buNone/>
              <a:defRPr b="0" i="0" sz="3200" u="none" cap="none" strike="noStrike">
                <a:solidFill>
                  <a:srgbClr val="53575A"/>
                </a:solidFill>
                <a:latin typeface="Source Sans Pro"/>
                <a:ea typeface="Source Sans Pro"/>
                <a:cs typeface="Source Sans Pro"/>
                <a:sym typeface="Source Sans Pro"/>
              </a:defRPr>
            </a:lvl1pPr>
            <a:lvl2pPr lvl="1" marR="0" rtl="0" algn="l">
              <a:lnSpc>
                <a:spcPct val="90000"/>
              </a:lnSpc>
              <a:spcBef>
                <a:spcPts val="600"/>
              </a:spcBef>
              <a:spcAft>
                <a:spcPts val="0"/>
              </a:spcAft>
              <a:buClr>
                <a:srgbClr val="53575A"/>
              </a:buClr>
              <a:buSzPts val="2800"/>
              <a:buFont typeface="Arial"/>
              <a:buNone/>
              <a:defRPr b="0" i="0" sz="28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600"/>
              </a:spcBef>
              <a:spcAft>
                <a:spcPts val="0"/>
              </a:spcAft>
              <a:buClr>
                <a:srgbClr val="53575A"/>
              </a:buClr>
              <a:buSzPts val="2400"/>
              <a:buFont typeface="Arial"/>
              <a:buNone/>
              <a:defRPr b="0" i="0" sz="24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600"/>
              </a:spcBef>
              <a:spcAft>
                <a:spcPts val="0"/>
              </a:spcAft>
              <a:buClr>
                <a:srgbClr val="53575A"/>
              </a:buClr>
              <a:buSzPts val="2000"/>
              <a:buFont typeface="Arial"/>
              <a:buNone/>
              <a:defRPr b="0" i="0" sz="20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600"/>
              </a:spcBef>
              <a:spcAft>
                <a:spcPts val="0"/>
              </a:spcAft>
              <a:buClr>
                <a:srgbClr val="53575A"/>
              </a:buClr>
              <a:buSzPts val="2000"/>
              <a:buFont typeface="Arial"/>
              <a:buNone/>
              <a:defRPr b="0" i="0" sz="20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9pPr>
          </a:lstStyle>
          <a:p/>
        </p:txBody>
      </p:sp>
      <p:sp>
        <p:nvSpPr>
          <p:cNvPr id="220" name="Google Shape;220;p24"/>
          <p:cNvSpPr txBox="1"/>
          <p:nvPr>
            <p:ph idx="1" type="body"/>
          </p:nvPr>
        </p:nvSpPr>
        <p:spPr>
          <a:xfrm>
            <a:off x="839788" y="2057400"/>
            <a:ext cx="3932237" cy="33652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1600"/>
              <a:buNone/>
              <a:defRPr sz="1600"/>
            </a:lvl1pPr>
            <a:lvl2pPr indent="-228600" lvl="1" marL="914400" algn="l">
              <a:lnSpc>
                <a:spcPct val="90000"/>
              </a:lnSpc>
              <a:spcBef>
                <a:spcPts val="600"/>
              </a:spcBef>
              <a:spcAft>
                <a:spcPts val="0"/>
              </a:spcAft>
              <a:buClr>
                <a:srgbClr val="53575A"/>
              </a:buClr>
              <a:buSzPts val="1400"/>
              <a:buNone/>
              <a:defRPr sz="1400"/>
            </a:lvl2pPr>
            <a:lvl3pPr indent="-228600" lvl="2" marL="1371600" algn="l">
              <a:lnSpc>
                <a:spcPct val="90000"/>
              </a:lnSpc>
              <a:spcBef>
                <a:spcPts val="600"/>
              </a:spcBef>
              <a:spcAft>
                <a:spcPts val="0"/>
              </a:spcAft>
              <a:buClr>
                <a:srgbClr val="53575A"/>
              </a:buClr>
              <a:buSzPts val="1200"/>
              <a:buNone/>
              <a:defRPr sz="1200"/>
            </a:lvl3pPr>
            <a:lvl4pPr indent="-228600" lvl="3" marL="1828800" algn="l">
              <a:lnSpc>
                <a:spcPct val="90000"/>
              </a:lnSpc>
              <a:spcBef>
                <a:spcPts val="600"/>
              </a:spcBef>
              <a:spcAft>
                <a:spcPts val="0"/>
              </a:spcAft>
              <a:buClr>
                <a:srgbClr val="53575A"/>
              </a:buClr>
              <a:buSzPts val="1000"/>
              <a:buNone/>
              <a:defRPr sz="1000"/>
            </a:lvl4pPr>
            <a:lvl5pPr indent="-228600" lvl="4" marL="2286000" algn="l">
              <a:lnSpc>
                <a:spcPct val="90000"/>
              </a:lnSpc>
              <a:spcBef>
                <a:spcPts val="600"/>
              </a:spcBef>
              <a:spcAft>
                <a:spcPts val="0"/>
              </a:spcAft>
              <a:buClr>
                <a:srgbClr val="53575A"/>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1" name="Google Shape;221;p24"/>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22" name="Shape 222"/>
        <p:cNvGrpSpPr/>
        <p:nvPr/>
      </p:nvGrpSpPr>
      <p:grpSpPr>
        <a:xfrm>
          <a:off x="0" y="0"/>
          <a:ext cx="0" cy="0"/>
          <a:chOff x="0" y="0"/>
          <a:chExt cx="0" cy="0"/>
        </a:xfrm>
      </p:grpSpPr>
      <p:sp>
        <p:nvSpPr>
          <p:cNvPr id="223" name="Google Shape;223;p25"/>
          <p:cNvSpPr txBox="1"/>
          <p:nvPr>
            <p:ph type="title"/>
          </p:nvPr>
        </p:nvSpPr>
        <p:spPr>
          <a:xfrm>
            <a:off x="756399" y="1454843"/>
            <a:ext cx="10534748" cy="77198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4400"/>
              <a:buFont typeface="Source Sans Pro"/>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25"/>
          <p:cNvSpPr txBox="1"/>
          <p:nvPr>
            <p:ph idx="1" type="body"/>
          </p:nvPr>
        </p:nvSpPr>
        <p:spPr>
          <a:xfrm>
            <a:off x="756399" y="2395389"/>
            <a:ext cx="5143500" cy="3429000"/>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53575A"/>
              </a:buClr>
              <a:buSzPts val="2400"/>
              <a:buChar char="•"/>
              <a:defRPr sz="2400"/>
            </a:lvl1pPr>
            <a:lvl2pPr indent="-381000" lvl="1" marL="914400" algn="l">
              <a:lnSpc>
                <a:spcPct val="90000"/>
              </a:lnSpc>
              <a:spcBef>
                <a:spcPts val="600"/>
              </a:spcBef>
              <a:spcAft>
                <a:spcPts val="0"/>
              </a:spcAft>
              <a:buClr>
                <a:srgbClr val="53575A"/>
              </a:buClr>
              <a:buSzPts val="2400"/>
              <a:buChar char="•"/>
              <a:defRPr sz="2400"/>
            </a:lvl2pPr>
            <a:lvl3pPr indent="-381000" lvl="2" marL="1371600" algn="l">
              <a:lnSpc>
                <a:spcPct val="90000"/>
              </a:lnSpc>
              <a:spcBef>
                <a:spcPts val="600"/>
              </a:spcBef>
              <a:spcAft>
                <a:spcPts val="0"/>
              </a:spcAft>
              <a:buClr>
                <a:srgbClr val="53575A"/>
              </a:buClr>
              <a:buSzPts val="2400"/>
              <a:buChar char="•"/>
              <a:defRPr sz="2400"/>
            </a:lvl3pPr>
            <a:lvl4pPr indent="-381000" lvl="3" marL="1828800" algn="l">
              <a:lnSpc>
                <a:spcPct val="90000"/>
              </a:lnSpc>
              <a:spcBef>
                <a:spcPts val="600"/>
              </a:spcBef>
              <a:spcAft>
                <a:spcPts val="0"/>
              </a:spcAft>
              <a:buClr>
                <a:srgbClr val="53575A"/>
              </a:buClr>
              <a:buSzPts val="2400"/>
              <a:buChar char="•"/>
              <a:defRPr sz="2400"/>
            </a:lvl4pPr>
            <a:lvl5pPr indent="-381000" lvl="4" marL="2286000" algn="l">
              <a:lnSpc>
                <a:spcPct val="90000"/>
              </a:lnSpc>
              <a:spcBef>
                <a:spcPts val="600"/>
              </a:spcBef>
              <a:spcAft>
                <a:spcPts val="0"/>
              </a:spcAft>
              <a:buClr>
                <a:srgbClr val="53575A"/>
              </a:buClr>
              <a:buSzPts val="2400"/>
              <a:buChar char="•"/>
              <a:defRPr sz="24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25"/>
          <p:cNvSpPr txBox="1"/>
          <p:nvPr>
            <p:ph idx="2" type="body"/>
          </p:nvPr>
        </p:nvSpPr>
        <p:spPr>
          <a:xfrm>
            <a:off x="6147647" y="2395389"/>
            <a:ext cx="5143500" cy="3429000"/>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53575A"/>
              </a:buClr>
              <a:buSzPts val="2400"/>
              <a:buChar char="•"/>
              <a:defRPr sz="2400"/>
            </a:lvl1pPr>
            <a:lvl2pPr indent="-381000" lvl="1" marL="914400" algn="l">
              <a:lnSpc>
                <a:spcPct val="90000"/>
              </a:lnSpc>
              <a:spcBef>
                <a:spcPts val="600"/>
              </a:spcBef>
              <a:spcAft>
                <a:spcPts val="0"/>
              </a:spcAft>
              <a:buClr>
                <a:srgbClr val="53575A"/>
              </a:buClr>
              <a:buSzPts val="2400"/>
              <a:buChar char="•"/>
              <a:defRPr sz="2400"/>
            </a:lvl2pPr>
            <a:lvl3pPr indent="-381000" lvl="2" marL="1371600" algn="l">
              <a:lnSpc>
                <a:spcPct val="90000"/>
              </a:lnSpc>
              <a:spcBef>
                <a:spcPts val="600"/>
              </a:spcBef>
              <a:spcAft>
                <a:spcPts val="0"/>
              </a:spcAft>
              <a:buClr>
                <a:srgbClr val="53575A"/>
              </a:buClr>
              <a:buSzPts val="2400"/>
              <a:buChar char="•"/>
              <a:defRPr sz="2400"/>
            </a:lvl3pPr>
            <a:lvl4pPr indent="-381000" lvl="3" marL="1828800" algn="l">
              <a:lnSpc>
                <a:spcPct val="90000"/>
              </a:lnSpc>
              <a:spcBef>
                <a:spcPts val="600"/>
              </a:spcBef>
              <a:spcAft>
                <a:spcPts val="0"/>
              </a:spcAft>
              <a:buClr>
                <a:srgbClr val="53575A"/>
              </a:buClr>
              <a:buSzPts val="2400"/>
              <a:buChar char="•"/>
              <a:defRPr sz="2400"/>
            </a:lvl4pPr>
            <a:lvl5pPr indent="-381000" lvl="4" marL="2286000" algn="l">
              <a:lnSpc>
                <a:spcPct val="90000"/>
              </a:lnSpc>
              <a:spcBef>
                <a:spcPts val="600"/>
              </a:spcBef>
              <a:spcAft>
                <a:spcPts val="0"/>
              </a:spcAft>
              <a:buClr>
                <a:srgbClr val="53575A"/>
              </a:buClr>
              <a:buSzPts val="2400"/>
              <a:buChar char="•"/>
              <a:defRPr sz="24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25"/>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ext">
  <p:cSld name="Two Text">
    <p:spTree>
      <p:nvGrpSpPr>
        <p:cNvPr id="227" name="Shape 227"/>
        <p:cNvGrpSpPr/>
        <p:nvPr/>
      </p:nvGrpSpPr>
      <p:grpSpPr>
        <a:xfrm>
          <a:off x="0" y="0"/>
          <a:ext cx="0" cy="0"/>
          <a:chOff x="0" y="0"/>
          <a:chExt cx="0" cy="0"/>
        </a:xfrm>
      </p:grpSpPr>
      <p:sp>
        <p:nvSpPr>
          <p:cNvPr id="228" name="Google Shape;22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4400"/>
              <a:buFont typeface="Source Sans Pro"/>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 name="Google Shape;229;p26"/>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Source Sans Pro"/>
                <a:ea typeface="Source Sans Pro"/>
                <a:cs typeface="Source Sans Pro"/>
                <a:sym typeface="Source Sans Pro"/>
              </a:defRPr>
            </a:lvl1pPr>
            <a:lvl2pPr indent="0" lvl="1" marL="0" marR="0" rtl="0" algn="l">
              <a:spcBef>
                <a:spcPts val="0"/>
              </a:spcBef>
              <a:buNone/>
              <a:defRPr sz="1800">
                <a:solidFill>
                  <a:schemeClr val="dk1"/>
                </a:solidFill>
                <a:latin typeface="Source Sans Pro"/>
                <a:ea typeface="Source Sans Pro"/>
                <a:cs typeface="Source Sans Pro"/>
                <a:sym typeface="Source Sans Pro"/>
              </a:defRPr>
            </a:lvl2pPr>
            <a:lvl3pPr indent="0" lvl="2" marL="0" marR="0" rtl="0" algn="l">
              <a:spcBef>
                <a:spcPts val="0"/>
              </a:spcBef>
              <a:buNone/>
              <a:defRPr sz="1800">
                <a:solidFill>
                  <a:schemeClr val="dk1"/>
                </a:solidFill>
                <a:latin typeface="Source Sans Pro"/>
                <a:ea typeface="Source Sans Pro"/>
                <a:cs typeface="Source Sans Pro"/>
                <a:sym typeface="Source Sans Pro"/>
              </a:defRPr>
            </a:lvl3pPr>
            <a:lvl4pPr indent="0" lvl="3" marL="0" marR="0" rtl="0" algn="l">
              <a:spcBef>
                <a:spcPts val="0"/>
              </a:spcBef>
              <a:buNone/>
              <a:defRPr sz="1800">
                <a:solidFill>
                  <a:schemeClr val="dk1"/>
                </a:solidFill>
                <a:latin typeface="Source Sans Pro"/>
                <a:ea typeface="Source Sans Pro"/>
                <a:cs typeface="Source Sans Pro"/>
                <a:sym typeface="Source Sans Pro"/>
              </a:defRPr>
            </a:lvl4pPr>
            <a:lvl5pPr indent="0" lvl="4" marL="0" marR="0" rtl="0" algn="l">
              <a:spcBef>
                <a:spcPts val="0"/>
              </a:spcBef>
              <a:buNone/>
              <a:defRPr sz="1800">
                <a:solidFill>
                  <a:schemeClr val="dk1"/>
                </a:solidFill>
                <a:latin typeface="Source Sans Pro"/>
                <a:ea typeface="Source Sans Pro"/>
                <a:cs typeface="Source Sans Pro"/>
                <a:sym typeface="Source Sans Pro"/>
              </a:defRPr>
            </a:lvl5pPr>
            <a:lvl6pPr indent="0" lvl="5" marL="0" marR="0" rtl="0" algn="l">
              <a:spcBef>
                <a:spcPts val="0"/>
              </a:spcBef>
              <a:buNone/>
              <a:defRPr sz="1800">
                <a:solidFill>
                  <a:schemeClr val="dk1"/>
                </a:solidFill>
                <a:latin typeface="Source Sans Pro"/>
                <a:ea typeface="Source Sans Pro"/>
                <a:cs typeface="Source Sans Pro"/>
                <a:sym typeface="Source Sans Pro"/>
              </a:defRPr>
            </a:lvl6pPr>
            <a:lvl7pPr indent="0" lvl="6" marL="0" marR="0" rtl="0" algn="l">
              <a:spcBef>
                <a:spcPts val="0"/>
              </a:spcBef>
              <a:buNone/>
              <a:defRPr sz="1800">
                <a:solidFill>
                  <a:schemeClr val="dk1"/>
                </a:solidFill>
                <a:latin typeface="Source Sans Pro"/>
                <a:ea typeface="Source Sans Pro"/>
                <a:cs typeface="Source Sans Pro"/>
                <a:sym typeface="Source Sans Pro"/>
              </a:defRPr>
            </a:lvl7pPr>
            <a:lvl8pPr indent="0" lvl="7" marL="0" marR="0" rtl="0" algn="l">
              <a:spcBef>
                <a:spcPts val="0"/>
              </a:spcBef>
              <a:buNone/>
              <a:defRPr sz="1800">
                <a:solidFill>
                  <a:schemeClr val="dk1"/>
                </a:solidFill>
                <a:latin typeface="Source Sans Pro"/>
                <a:ea typeface="Source Sans Pro"/>
                <a:cs typeface="Source Sans Pro"/>
                <a:sym typeface="Source Sans Pro"/>
              </a:defRPr>
            </a:lvl8pPr>
            <a:lvl9pPr indent="0" lvl="8" marL="0" marR="0" rtl="0" algn="l">
              <a:spcBef>
                <a:spcPts val="0"/>
              </a:spcBef>
              <a:buNone/>
              <a:defRPr sz="1800">
                <a:solidFill>
                  <a:schemeClr val="dk1"/>
                </a:solidFill>
                <a:latin typeface="Source Sans Pro"/>
                <a:ea typeface="Source Sans Pro"/>
                <a:cs typeface="Source Sans Pro"/>
                <a:sym typeface="Source Sans Pro"/>
              </a:defRPr>
            </a:lvl9pPr>
          </a:lstStyle>
          <a:p>
            <a:pPr indent="0" lvl="0" marL="0" rtl="0" algn="l">
              <a:spcBef>
                <a:spcPts val="0"/>
              </a:spcBef>
              <a:spcAft>
                <a:spcPts val="0"/>
              </a:spcAft>
              <a:buNone/>
            </a:pPr>
            <a:fld id="{00000000-1234-1234-1234-123412341234}" type="slidenum">
              <a:rPr lang="en-US"/>
              <a:t>‹#›</a:t>
            </a:fld>
            <a:endParaRPr/>
          </a:p>
        </p:txBody>
      </p:sp>
      <p:sp>
        <p:nvSpPr>
          <p:cNvPr id="230" name="Google Shape;230;p26"/>
          <p:cNvSpPr txBox="1"/>
          <p:nvPr>
            <p:ph idx="1" type="body"/>
          </p:nvPr>
        </p:nvSpPr>
        <p:spPr>
          <a:xfrm>
            <a:off x="770467" y="1828801"/>
            <a:ext cx="4828117" cy="4264025"/>
          </a:xfrm>
          <a:prstGeom prst="rect">
            <a:avLst/>
          </a:prstGeom>
          <a:noFill/>
          <a:ln>
            <a:noFill/>
          </a:ln>
        </p:spPr>
        <p:txBody>
          <a:bodyPr anchorCtr="0" anchor="t" bIns="45700" lIns="91425" spcFirstLastPara="1" rIns="91425" wrap="square" tIns="45700">
            <a:noAutofit/>
          </a:bodyPr>
          <a:lstStyle>
            <a:lvl1pPr indent="-364045" lvl="0" marL="457200" algn="l">
              <a:lnSpc>
                <a:spcPct val="90000"/>
              </a:lnSpc>
              <a:spcBef>
                <a:spcPts val="1600"/>
              </a:spcBef>
              <a:spcAft>
                <a:spcPts val="0"/>
              </a:spcAft>
              <a:buClr>
                <a:srgbClr val="53575A"/>
              </a:buClr>
              <a:buSzPts val="2133"/>
              <a:buChar char="•"/>
              <a:defRPr sz="2133"/>
            </a:lvl1pPr>
            <a:lvl2pPr indent="-347154" lvl="1" marL="914400" algn="l">
              <a:lnSpc>
                <a:spcPct val="90000"/>
              </a:lnSpc>
              <a:spcBef>
                <a:spcPts val="800"/>
              </a:spcBef>
              <a:spcAft>
                <a:spcPts val="0"/>
              </a:spcAft>
              <a:buClr>
                <a:srgbClr val="53575A"/>
              </a:buClr>
              <a:buSzPts val="1867"/>
              <a:buChar char="•"/>
              <a:defRPr sz="1867"/>
            </a:lvl2pPr>
            <a:lvl3pPr indent="-347154" lvl="2" marL="1371600" algn="l">
              <a:lnSpc>
                <a:spcPct val="90000"/>
              </a:lnSpc>
              <a:spcBef>
                <a:spcPts val="600"/>
              </a:spcBef>
              <a:spcAft>
                <a:spcPts val="0"/>
              </a:spcAft>
              <a:buClr>
                <a:srgbClr val="53575A"/>
              </a:buClr>
              <a:buSzPts val="1867"/>
              <a:buFont typeface="Arial"/>
              <a:buChar char="•"/>
              <a:defRPr sz="1867"/>
            </a:lvl3pPr>
            <a:lvl4pPr indent="-330200" lvl="3" marL="1828800" algn="l">
              <a:lnSpc>
                <a:spcPct val="90000"/>
              </a:lnSpc>
              <a:spcBef>
                <a:spcPts val="600"/>
              </a:spcBef>
              <a:spcAft>
                <a:spcPts val="0"/>
              </a:spcAft>
              <a:buClr>
                <a:srgbClr val="53575A"/>
              </a:buClr>
              <a:buSzPts val="1600"/>
              <a:buChar char="•"/>
              <a:defRPr sz="1600"/>
            </a:lvl4pPr>
            <a:lvl5pPr indent="-342900" lvl="4" marL="2286000" algn="l">
              <a:lnSpc>
                <a:spcPct val="90000"/>
              </a:lnSpc>
              <a:spcBef>
                <a:spcPts val="600"/>
              </a:spcBef>
              <a:spcAft>
                <a:spcPts val="0"/>
              </a:spcAft>
              <a:buClr>
                <a:srgbClr val="5357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26"/>
          <p:cNvSpPr txBox="1"/>
          <p:nvPr>
            <p:ph idx="2" type="body"/>
          </p:nvPr>
        </p:nvSpPr>
        <p:spPr>
          <a:xfrm>
            <a:off x="6323540" y="1828801"/>
            <a:ext cx="4876800" cy="4264025"/>
          </a:xfrm>
          <a:prstGeom prst="rect">
            <a:avLst/>
          </a:prstGeom>
          <a:noFill/>
          <a:ln>
            <a:noFill/>
          </a:ln>
        </p:spPr>
        <p:txBody>
          <a:bodyPr anchorCtr="0" anchor="t" bIns="45700" lIns="91425" spcFirstLastPara="1" rIns="91425" wrap="square" tIns="45700">
            <a:noAutofit/>
          </a:bodyPr>
          <a:lstStyle>
            <a:lvl1pPr indent="-364045" lvl="0" marL="457200" algn="l">
              <a:lnSpc>
                <a:spcPct val="90000"/>
              </a:lnSpc>
              <a:spcBef>
                <a:spcPts val="1000"/>
              </a:spcBef>
              <a:spcAft>
                <a:spcPts val="0"/>
              </a:spcAft>
              <a:buClr>
                <a:srgbClr val="53575A"/>
              </a:buClr>
              <a:buSzPts val="2133"/>
              <a:buChar char="•"/>
              <a:defRPr sz="2133"/>
            </a:lvl1pPr>
            <a:lvl2pPr indent="-347154" lvl="1" marL="914400" algn="l">
              <a:lnSpc>
                <a:spcPct val="90000"/>
              </a:lnSpc>
              <a:spcBef>
                <a:spcPts val="800"/>
              </a:spcBef>
              <a:spcAft>
                <a:spcPts val="0"/>
              </a:spcAft>
              <a:buClr>
                <a:srgbClr val="53575A"/>
              </a:buClr>
              <a:buSzPts val="1867"/>
              <a:buChar char="•"/>
              <a:defRPr sz="1867"/>
            </a:lvl2pPr>
            <a:lvl3pPr indent="-347154" lvl="2" marL="1371600" algn="l">
              <a:lnSpc>
                <a:spcPct val="90000"/>
              </a:lnSpc>
              <a:spcBef>
                <a:spcPts val="600"/>
              </a:spcBef>
              <a:spcAft>
                <a:spcPts val="0"/>
              </a:spcAft>
              <a:buClr>
                <a:srgbClr val="53575A"/>
              </a:buClr>
              <a:buSzPts val="1867"/>
              <a:buFont typeface="Arial"/>
              <a:buChar char="•"/>
              <a:defRPr sz="1867"/>
            </a:lvl3pPr>
            <a:lvl4pPr indent="-330200" lvl="3" marL="1828800" algn="l">
              <a:lnSpc>
                <a:spcPct val="90000"/>
              </a:lnSpc>
              <a:spcBef>
                <a:spcPts val="600"/>
              </a:spcBef>
              <a:spcAft>
                <a:spcPts val="0"/>
              </a:spcAft>
              <a:buClr>
                <a:srgbClr val="53575A"/>
              </a:buClr>
              <a:buSzPts val="1600"/>
              <a:buChar char="•"/>
              <a:defRPr sz="1600"/>
            </a:lvl4pPr>
            <a:lvl5pPr indent="-330200" lvl="4" marL="2286000" algn="l">
              <a:lnSpc>
                <a:spcPct val="90000"/>
              </a:lnSpc>
              <a:spcBef>
                <a:spcPts val="600"/>
              </a:spcBef>
              <a:spcAft>
                <a:spcPts val="0"/>
              </a:spcAft>
              <a:buClr>
                <a:srgbClr val="53575A"/>
              </a:buClr>
              <a:buSzPts val="1600"/>
              <a:buChar char="•"/>
              <a:defRPr sz="16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236" name="Shape 236"/>
        <p:cNvGrpSpPr/>
        <p:nvPr/>
      </p:nvGrpSpPr>
      <p:grpSpPr>
        <a:xfrm>
          <a:off x="0" y="0"/>
          <a:ext cx="0" cy="0"/>
          <a:chOff x="0" y="0"/>
          <a:chExt cx="0" cy="0"/>
        </a:xfrm>
      </p:grpSpPr>
      <p:sp>
        <p:nvSpPr>
          <p:cNvPr id="237" name="Google Shape;237;p28"/>
          <p:cNvSpPr txBox="1"/>
          <p:nvPr>
            <p:ph type="title"/>
          </p:nvPr>
        </p:nvSpPr>
        <p:spPr>
          <a:xfrm>
            <a:off x="2416969" y="1151929"/>
            <a:ext cx="7358100" cy="2321700"/>
          </a:xfrm>
          <a:prstGeom prst="rect">
            <a:avLst/>
          </a:prstGeom>
          <a:noFill/>
          <a:ln>
            <a:noFill/>
          </a:ln>
        </p:spPr>
        <p:txBody>
          <a:bodyPr anchorCtr="0" anchor="b" bIns="35700" lIns="35700" spcFirstLastPara="1" rIns="35700" wrap="square" tIns="35700">
            <a:noAutofit/>
          </a:bodyPr>
          <a:lstStyle>
            <a:lvl1pPr lvl="0"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9pPr>
          </a:lstStyle>
          <a:p/>
        </p:txBody>
      </p:sp>
      <p:sp>
        <p:nvSpPr>
          <p:cNvPr id="238" name="Google Shape;238;p28"/>
          <p:cNvSpPr txBox="1"/>
          <p:nvPr>
            <p:ph idx="1" type="body"/>
          </p:nvPr>
        </p:nvSpPr>
        <p:spPr>
          <a:xfrm>
            <a:off x="2416969" y="3545086"/>
            <a:ext cx="7358100" cy="794700"/>
          </a:xfrm>
          <a:prstGeom prst="rect">
            <a:avLst/>
          </a:prstGeom>
          <a:noFill/>
          <a:ln>
            <a:noFill/>
          </a:ln>
        </p:spPr>
        <p:txBody>
          <a:bodyPr anchorCtr="0" anchor="t" bIns="35700" lIns="35700" spcFirstLastPara="1" rIns="35700" wrap="square" tIns="35700">
            <a:noAutofit/>
          </a:bodyPr>
          <a:lstStyle>
            <a:lvl1pPr indent="-228600" lvl="0" marL="4572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1800" lvl="6" marL="3200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1800" lvl="7" marL="3657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1800" lvl="8" marL="4114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39" name="Google Shape;239;p28"/>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type="tx">
  <p:cSld name="TITLE_AND_BODY">
    <p:spTree>
      <p:nvGrpSpPr>
        <p:cNvPr id="240" name="Shape 240"/>
        <p:cNvGrpSpPr/>
        <p:nvPr/>
      </p:nvGrpSpPr>
      <p:grpSpPr>
        <a:xfrm>
          <a:off x="0" y="0"/>
          <a:ext cx="0" cy="0"/>
          <a:chOff x="0" y="0"/>
          <a:chExt cx="0" cy="0"/>
        </a:xfrm>
      </p:grpSpPr>
      <p:sp>
        <p:nvSpPr>
          <p:cNvPr id="241" name="Google Shape;241;p29"/>
          <p:cNvSpPr/>
          <p:nvPr>
            <p:ph idx="2" type="pic"/>
          </p:nvPr>
        </p:nvSpPr>
        <p:spPr>
          <a:xfrm>
            <a:off x="2667000" y="473273"/>
            <a:ext cx="6858000" cy="4152300"/>
          </a:xfrm>
          <a:prstGeom prst="rect">
            <a:avLst/>
          </a:prstGeom>
          <a:noFill/>
          <a:ln>
            <a:noFill/>
          </a:ln>
        </p:spPr>
        <p:txBody>
          <a:bodyPr anchorCtr="0" anchor="t" bIns="22875" lIns="45700" spcFirstLastPara="1" rIns="45700" wrap="square" tIns="22875">
            <a:noAutofit/>
          </a:bodyPr>
          <a:lstStyle>
            <a:lvl1pPr lvl="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42" name="Google Shape;242;p29"/>
          <p:cNvSpPr txBox="1"/>
          <p:nvPr>
            <p:ph type="title"/>
          </p:nvPr>
        </p:nvSpPr>
        <p:spPr>
          <a:xfrm>
            <a:off x="2416969" y="4723805"/>
            <a:ext cx="7358100" cy="999900"/>
          </a:xfrm>
          <a:prstGeom prst="rect">
            <a:avLst/>
          </a:prstGeom>
          <a:noFill/>
          <a:ln>
            <a:noFill/>
          </a:ln>
        </p:spPr>
        <p:txBody>
          <a:bodyPr anchorCtr="0" anchor="b" bIns="35700" lIns="35700" spcFirstLastPara="1" rIns="35700" wrap="square" tIns="35700">
            <a:noAutofit/>
          </a:bodyPr>
          <a:lstStyle>
            <a:lvl1pPr lvl="0"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9pPr>
          </a:lstStyle>
          <a:p/>
        </p:txBody>
      </p:sp>
      <p:sp>
        <p:nvSpPr>
          <p:cNvPr id="243" name="Google Shape;243;p29"/>
          <p:cNvSpPr txBox="1"/>
          <p:nvPr>
            <p:ph idx="1" type="body"/>
          </p:nvPr>
        </p:nvSpPr>
        <p:spPr>
          <a:xfrm>
            <a:off x="2416969" y="5732859"/>
            <a:ext cx="7358100" cy="794700"/>
          </a:xfrm>
          <a:prstGeom prst="rect">
            <a:avLst/>
          </a:prstGeom>
          <a:noFill/>
          <a:ln>
            <a:noFill/>
          </a:ln>
        </p:spPr>
        <p:txBody>
          <a:bodyPr anchorCtr="0" anchor="t" bIns="35700" lIns="35700" spcFirstLastPara="1" rIns="35700" wrap="square" tIns="35700">
            <a:noAutofit/>
          </a:bodyPr>
          <a:lstStyle>
            <a:lvl1pPr indent="-228600" lvl="0" marL="4572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1800" lvl="6" marL="3200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1800" lvl="7" marL="3657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1800" lvl="8" marL="4114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44" name="Google Shape;244;p29"/>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245" name="Shape 245"/>
        <p:cNvGrpSpPr/>
        <p:nvPr/>
      </p:nvGrpSpPr>
      <p:grpSpPr>
        <a:xfrm>
          <a:off x="0" y="0"/>
          <a:ext cx="0" cy="0"/>
          <a:chOff x="0" y="0"/>
          <a:chExt cx="0" cy="0"/>
        </a:xfrm>
      </p:grpSpPr>
      <p:sp>
        <p:nvSpPr>
          <p:cNvPr id="246" name="Google Shape;246;p30"/>
          <p:cNvSpPr txBox="1"/>
          <p:nvPr>
            <p:ph type="title"/>
          </p:nvPr>
        </p:nvSpPr>
        <p:spPr>
          <a:xfrm>
            <a:off x="2416969" y="2268140"/>
            <a:ext cx="7358100" cy="2321700"/>
          </a:xfrm>
          <a:prstGeom prst="rect">
            <a:avLst/>
          </a:prstGeom>
          <a:noFill/>
          <a:ln>
            <a:noFill/>
          </a:ln>
        </p:spPr>
        <p:txBody>
          <a:bodyPr anchorCtr="0" anchor="ctr" bIns="35700" lIns="35700" spcFirstLastPara="1" rIns="35700" wrap="square" tIns="35700">
            <a:noAutofit/>
          </a:bodyPr>
          <a:lstStyle>
            <a:lvl1pPr lvl="0"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9pPr>
          </a:lstStyle>
          <a:p/>
        </p:txBody>
      </p:sp>
      <p:sp>
        <p:nvSpPr>
          <p:cNvPr id="247" name="Google Shape;247;p30"/>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248" name="Shape 248"/>
        <p:cNvGrpSpPr/>
        <p:nvPr/>
      </p:nvGrpSpPr>
      <p:grpSpPr>
        <a:xfrm>
          <a:off x="0" y="0"/>
          <a:ext cx="0" cy="0"/>
          <a:chOff x="0" y="0"/>
          <a:chExt cx="0" cy="0"/>
        </a:xfrm>
      </p:grpSpPr>
      <p:sp>
        <p:nvSpPr>
          <p:cNvPr id="249" name="Google Shape;249;p31"/>
          <p:cNvSpPr/>
          <p:nvPr>
            <p:ph idx="2" type="pic"/>
          </p:nvPr>
        </p:nvSpPr>
        <p:spPr>
          <a:xfrm>
            <a:off x="6247805" y="446484"/>
            <a:ext cx="3750300" cy="5777700"/>
          </a:xfrm>
          <a:prstGeom prst="rect">
            <a:avLst/>
          </a:prstGeom>
          <a:noFill/>
          <a:ln>
            <a:noFill/>
          </a:ln>
        </p:spPr>
        <p:txBody>
          <a:bodyPr anchorCtr="0" anchor="t" bIns="22875" lIns="45700" spcFirstLastPara="1" rIns="45700" wrap="square" tIns="22875">
            <a:noAutofit/>
          </a:bodyPr>
          <a:lstStyle>
            <a:lvl1pPr lvl="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50" name="Google Shape;250;p31"/>
          <p:cNvSpPr txBox="1"/>
          <p:nvPr>
            <p:ph type="title"/>
          </p:nvPr>
        </p:nvSpPr>
        <p:spPr>
          <a:xfrm>
            <a:off x="2193727" y="446484"/>
            <a:ext cx="3750300" cy="2804100"/>
          </a:xfrm>
          <a:prstGeom prst="rect">
            <a:avLst/>
          </a:prstGeom>
          <a:noFill/>
          <a:ln>
            <a:noFill/>
          </a:ln>
        </p:spPr>
        <p:txBody>
          <a:bodyPr anchorCtr="0" anchor="b" bIns="35700" lIns="35700" spcFirstLastPara="1" rIns="35700" wrap="square" tIns="35700">
            <a:noAutofit/>
          </a:bodyPr>
          <a:lstStyle>
            <a:lvl1pPr lvl="0" marR="0" rtl="0" algn="ctr">
              <a:lnSpc>
                <a:spcPct val="10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9pPr>
          </a:lstStyle>
          <a:p/>
        </p:txBody>
      </p:sp>
      <p:sp>
        <p:nvSpPr>
          <p:cNvPr id="251" name="Google Shape;251;p31"/>
          <p:cNvSpPr txBox="1"/>
          <p:nvPr>
            <p:ph idx="1" type="body"/>
          </p:nvPr>
        </p:nvSpPr>
        <p:spPr>
          <a:xfrm>
            <a:off x="2193727" y="3321843"/>
            <a:ext cx="3750300" cy="2893200"/>
          </a:xfrm>
          <a:prstGeom prst="rect">
            <a:avLst/>
          </a:prstGeom>
          <a:noFill/>
          <a:ln>
            <a:noFill/>
          </a:ln>
        </p:spPr>
        <p:txBody>
          <a:bodyPr anchorCtr="0" anchor="t" bIns="35700" lIns="35700" spcFirstLastPara="1" rIns="35700" wrap="square" tIns="35700">
            <a:noAutofit/>
          </a:bodyPr>
          <a:lstStyle>
            <a:lvl1pPr indent="-228600" lvl="0" marL="4572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2700"/>
              <a:buFont typeface="Helvetica Neue"/>
              <a:buNone/>
              <a:defRPr b="0" i="0" sz="27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1800" lvl="6" marL="3200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1800" lvl="7" marL="3657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1800" lvl="8" marL="4114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52" name="Google Shape;252;p31"/>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253" name="Shape 253"/>
        <p:cNvGrpSpPr/>
        <p:nvPr/>
      </p:nvGrpSpPr>
      <p:grpSpPr>
        <a:xfrm>
          <a:off x="0" y="0"/>
          <a:ext cx="0" cy="0"/>
          <a:chOff x="0" y="0"/>
          <a:chExt cx="0" cy="0"/>
        </a:xfrm>
      </p:grpSpPr>
      <p:sp>
        <p:nvSpPr>
          <p:cNvPr id="254" name="Google Shape;254;p32"/>
          <p:cNvSpPr txBox="1"/>
          <p:nvPr>
            <p:ph type="title"/>
          </p:nvPr>
        </p:nvSpPr>
        <p:spPr>
          <a:xfrm>
            <a:off x="2193727" y="178594"/>
            <a:ext cx="7804500" cy="1518000"/>
          </a:xfrm>
          <a:prstGeom prst="rect">
            <a:avLst/>
          </a:prstGeom>
          <a:noFill/>
          <a:ln>
            <a:noFill/>
          </a:ln>
        </p:spPr>
        <p:txBody>
          <a:bodyPr anchorCtr="0" anchor="ctr" bIns="35700" lIns="35700" spcFirstLastPara="1" rIns="35700" wrap="square" tIns="35700">
            <a:noAutofit/>
          </a:bodyPr>
          <a:lstStyle>
            <a:lvl1pPr lvl="0"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9pPr>
          </a:lstStyle>
          <a:p/>
        </p:txBody>
      </p:sp>
      <p:sp>
        <p:nvSpPr>
          <p:cNvPr id="255" name="Google Shape;255;p32"/>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2" name="Shape 22"/>
        <p:cNvGrpSpPr/>
        <p:nvPr/>
      </p:nvGrpSpPr>
      <p:grpSpPr>
        <a:xfrm>
          <a:off x="0" y="0"/>
          <a:ext cx="0" cy="0"/>
          <a:chOff x="0" y="0"/>
          <a:chExt cx="0" cy="0"/>
        </a:xfrm>
      </p:grpSpPr>
      <p:sp>
        <p:nvSpPr>
          <p:cNvPr id="23" name="Google Shape;23;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838200" y="1825625"/>
            <a:ext cx="5038596" cy="350660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
          <p:cNvSpPr txBox="1"/>
          <p:nvPr>
            <p:ph idx="2" type="body"/>
          </p:nvPr>
        </p:nvSpPr>
        <p:spPr>
          <a:xfrm>
            <a:off x="6315205" y="1825625"/>
            <a:ext cx="5038596" cy="350660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256" name="Shape 256"/>
        <p:cNvGrpSpPr/>
        <p:nvPr/>
      </p:nvGrpSpPr>
      <p:grpSpPr>
        <a:xfrm>
          <a:off x="0" y="0"/>
          <a:ext cx="0" cy="0"/>
          <a:chOff x="0" y="0"/>
          <a:chExt cx="0" cy="0"/>
        </a:xfrm>
      </p:grpSpPr>
      <p:sp>
        <p:nvSpPr>
          <p:cNvPr id="257" name="Google Shape;257;p33"/>
          <p:cNvSpPr txBox="1"/>
          <p:nvPr>
            <p:ph type="title"/>
          </p:nvPr>
        </p:nvSpPr>
        <p:spPr>
          <a:xfrm>
            <a:off x="2193727" y="178594"/>
            <a:ext cx="7804500" cy="1518000"/>
          </a:xfrm>
          <a:prstGeom prst="rect">
            <a:avLst/>
          </a:prstGeom>
          <a:noFill/>
          <a:ln>
            <a:noFill/>
          </a:ln>
        </p:spPr>
        <p:txBody>
          <a:bodyPr anchorCtr="0" anchor="ctr" bIns="35700" lIns="35700" spcFirstLastPara="1" rIns="35700" wrap="square" tIns="35700">
            <a:noAutofit/>
          </a:bodyPr>
          <a:lstStyle>
            <a:lvl1pPr lvl="0"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9pPr>
          </a:lstStyle>
          <a:p/>
        </p:txBody>
      </p:sp>
      <p:sp>
        <p:nvSpPr>
          <p:cNvPr id="258" name="Google Shape;258;p33"/>
          <p:cNvSpPr txBox="1"/>
          <p:nvPr>
            <p:ph idx="1" type="body"/>
          </p:nvPr>
        </p:nvSpPr>
        <p:spPr>
          <a:xfrm>
            <a:off x="2193727" y="1821656"/>
            <a:ext cx="7804500" cy="4420500"/>
          </a:xfrm>
          <a:prstGeom prst="rect">
            <a:avLst/>
          </a:prstGeom>
          <a:noFill/>
          <a:ln>
            <a:noFill/>
          </a:ln>
        </p:spPr>
        <p:txBody>
          <a:bodyPr anchorCtr="0" anchor="ctr" bIns="35700" lIns="35700" spcFirstLastPara="1" rIns="35700" wrap="square" tIns="35700">
            <a:noAutofit/>
          </a:bodyPr>
          <a:lstStyle>
            <a:lvl1pPr indent="-431800" lvl="0" marL="457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1800" lvl="6" marL="3200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1800" lvl="7" marL="3657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1800" lvl="8" marL="4114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59" name="Google Shape;259;p33"/>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260" name="Shape 260"/>
        <p:cNvGrpSpPr/>
        <p:nvPr/>
      </p:nvGrpSpPr>
      <p:grpSpPr>
        <a:xfrm>
          <a:off x="0" y="0"/>
          <a:ext cx="0" cy="0"/>
          <a:chOff x="0" y="0"/>
          <a:chExt cx="0" cy="0"/>
        </a:xfrm>
      </p:grpSpPr>
      <p:sp>
        <p:nvSpPr>
          <p:cNvPr id="261" name="Google Shape;261;p34"/>
          <p:cNvSpPr/>
          <p:nvPr>
            <p:ph idx="2" type="pic"/>
          </p:nvPr>
        </p:nvSpPr>
        <p:spPr>
          <a:xfrm>
            <a:off x="6247805" y="1821656"/>
            <a:ext cx="3750300" cy="4420500"/>
          </a:xfrm>
          <a:prstGeom prst="rect">
            <a:avLst/>
          </a:prstGeom>
          <a:noFill/>
          <a:ln>
            <a:noFill/>
          </a:ln>
        </p:spPr>
        <p:txBody>
          <a:bodyPr anchorCtr="0" anchor="t" bIns="22875" lIns="45700" spcFirstLastPara="1" rIns="45700" wrap="square" tIns="22875">
            <a:noAutofit/>
          </a:bodyPr>
          <a:lstStyle>
            <a:lvl1pPr lvl="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62" name="Google Shape;262;p34"/>
          <p:cNvSpPr txBox="1"/>
          <p:nvPr>
            <p:ph type="title"/>
          </p:nvPr>
        </p:nvSpPr>
        <p:spPr>
          <a:xfrm>
            <a:off x="2193727" y="178594"/>
            <a:ext cx="7804500" cy="1518000"/>
          </a:xfrm>
          <a:prstGeom prst="rect">
            <a:avLst/>
          </a:prstGeom>
          <a:noFill/>
          <a:ln>
            <a:noFill/>
          </a:ln>
        </p:spPr>
        <p:txBody>
          <a:bodyPr anchorCtr="0" anchor="ctr" bIns="35700" lIns="35700" spcFirstLastPara="1" rIns="35700" wrap="square" tIns="35700">
            <a:noAutofit/>
          </a:bodyPr>
          <a:lstStyle>
            <a:lvl1pPr lvl="0"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9pPr>
          </a:lstStyle>
          <a:p/>
        </p:txBody>
      </p:sp>
      <p:sp>
        <p:nvSpPr>
          <p:cNvPr id="263" name="Google Shape;263;p34"/>
          <p:cNvSpPr txBox="1"/>
          <p:nvPr>
            <p:ph idx="1" type="body"/>
          </p:nvPr>
        </p:nvSpPr>
        <p:spPr>
          <a:xfrm>
            <a:off x="2193727" y="1821656"/>
            <a:ext cx="3750300" cy="4420500"/>
          </a:xfrm>
          <a:prstGeom prst="rect">
            <a:avLst/>
          </a:prstGeom>
          <a:noFill/>
          <a:ln>
            <a:noFill/>
          </a:ln>
        </p:spPr>
        <p:txBody>
          <a:bodyPr anchorCtr="0" anchor="ctr" bIns="35700" lIns="35700" spcFirstLastPara="1" rIns="35700" wrap="square" tIns="35700">
            <a:noAutofit/>
          </a:bodyPr>
          <a:lstStyle>
            <a:lvl1pPr indent="-406400" lvl="0" marL="457200" marR="0" rtl="0" algn="l">
              <a:lnSpc>
                <a:spcPct val="100000"/>
              </a:lnSpc>
              <a:spcBef>
                <a:spcPts val="2300"/>
              </a:spcBef>
              <a:spcAft>
                <a:spcPts val="0"/>
              </a:spcAft>
              <a:buClr>
                <a:srgbClr val="000000"/>
              </a:buClr>
              <a:buSzPts val="2800"/>
              <a:buFont typeface="Helvetica Neue"/>
              <a:buChar char="•"/>
              <a:defRPr b="0" i="0" sz="1900" u="none" cap="none" strike="noStrike">
                <a:solidFill>
                  <a:srgbClr val="000000"/>
                </a:solidFill>
                <a:latin typeface="Helvetica Neue"/>
                <a:ea typeface="Helvetica Neue"/>
                <a:cs typeface="Helvetica Neue"/>
                <a:sym typeface="Helvetica Neue"/>
              </a:defRPr>
            </a:lvl1pPr>
            <a:lvl2pPr indent="-406400" lvl="1" marL="914400" marR="0" rtl="0" algn="l">
              <a:lnSpc>
                <a:spcPct val="100000"/>
              </a:lnSpc>
              <a:spcBef>
                <a:spcPts val="2300"/>
              </a:spcBef>
              <a:spcAft>
                <a:spcPts val="0"/>
              </a:spcAft>
              <a:buClr>
                <a:srgbClr val="000000"/>
              </a:buClr>
              <a:buSzPts val="2800"/>
              <a:buFont typeface="Helvetica Neue"/>
              <a:buChar char="•"/>
              <a:defRPr b="0" i="0" sz="1900" u="none" cap="none" strike="noStrike">
                <a:solidFill>
                  <a:srgbClr val="000000"/>
                </a:solidFill>
                <a:latin typeface="Helvetica Neue"/>
                <a:ea typeface="Helvetica Neue"/>
                <a:cs typeface="Helvetica Neue"/>
                <a:sym typeface="Helvetica Neue"/>
              </a:defRPr>
            </a:lvl2pPr>
            <a:lvl3pPr indent="-406400" lvl="2" marL="1371600" marR="0" rtl="0" algn="l">
              <a:lnSpc>
                <a:spcPct val="100000"/>
              </a:lnSpc>
              <a:spcBef>
                <a:spcPts val="2300"/>
              </a:spcBef>
              <a:spcAft>
                <a:spcPts val="0"/>
              </a:spcAft>
              <a:buClr>
                <a:srgbClr val="000000"/>
              </a:buClr>
              <a:buSzPts val="2800"/>
              <a:buFont typeface="Helvetica Neue"/>
              <a:buChar char="•"/>
              <a:defRPr b="0" i="0" sz="1900" u="none" cap="none" strike="noStrike">
                <a:solidFill>
                  <a:srgbClr val="000000"/>
                </a:solidFill>
                <a:latin typeface="Helvetica Neue"/>
                <a:ea typeface="Helvetica Neue"/>
                <a:cs typeface="Helvetica Neue"/>
                <a:sym typeface="Helvetica Neue"/>
              </a:defRPr>
            </a:lvl3pPr>
            <a:lvl4pPr indent="-406400" lvl="3" marL="1828800" marR="0" rtl="0" algn="l">
              <a:lnSpc>
                <a:spcPct val="100000"/>
              </a:lnSpc>
              <a:spcBef>
                <a:spcPts val="2300"/>
              </a:spcBef>
              <a:spcAft>
                <a:spcPts val="0"/>
              </a:spcAft>
              <a:buClr>
                <a:srgbClr val="000000"/>
              </a:buClr>
              <a:buSzPts val="2800"/>
              <a:buFont typeface="Helvetica Neue"/>
              <a:buChar char="•"/>
              <a:defRPr b="0" i="0" sz="1900" u="none" cap="none" strike="noStrike">
                <a:solidFill>
                  <a:srgbClr val="000000"/>
                </a:solidFill>
                <a:latin typeface="Helvetica Neue"/>
                <a:ea typeface="Helvetica Neue"/>
                <a:cs typeface="Helvetica Neue"/>
                <a:sym typeface="Helvetica Neue"/>
              </a:defRPr>
            </a:lvl4pPr>
            <a:lvl5pPr indent="-406400" lvl="4" marL="2286000" marR="0" rtl="0" algn="l">
              <a:lnSpc>
                <a:spcPct val="100000"/>
              </a:lnSpc>
              <a:spcBef>
                <a:spcPts val="2300"/>
              </a:spcBef>
              <a:spcAft>
                <a:spcPts val="0"/>
              </a:spcAft>
              <a:buClr>
                <a:srgbClr val="000000"/>
              </a:buClr>
              <a:buSzPts val="2800"/>
              <a:buFont typeface="Helvetica Neue"/>
              <a:buChar char="•"/>
              <a:defRPr b="0" i="0" sz="19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1800" lvl="6" marL="3200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1800" lvl="7" marL="3657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1800" lvl="8" marL="4114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64" name="Google Shape;264;p34"/>
          <p:cNvSpPr txBox="1"/>
          <p:nvPr>
            <p:ph idx="12" type="sldNum"/>
          </p:nvPr>
        </p:nvSpPr>
        <p:spPr>
          <a:xfrm>
            <a:off x="5977052" y="6536531"/>
            <a:ext cx="233100" cy="2364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65" name="Shape 265"/>
        <p:cNvGrpSpPr/>
        <p:nvPr/>
      </p:nvGrpSpPr>
      <p:grpSpPr>
        <a:xfrm>
          <a:off x="0" y="0"/>
          <a:ext cx="0" cy="0"/>
          <a:chOff x="0" y="0"/>
          <a:chExt cx="0" cy="0"/>
        </a:xfrm>
      </p:grpSpPr>
      <p:sp>
        <p:nvSpPr>
          <p:cNvPr id="266" name="Google Shape;266;p35"/>
          <p:cNvSpPr txBox="1"/>
          <p:nvPr>
            <p:ph idx="1" type="body"/>
          </p:nvPr>
        </p:nvSpPr>
        <p:spPr>
          <a:xfrm>
            <a:off x="2193727" y="892968"/>
            <a:ext cx="7804500" cy="5072100"/>
          </a:xfrm>
          <a:prstGeom prst="rect">
            <a:avLst/>
          </a:prstGeom>
          <a:noFill/>
          <a:ln>
            <a:noFill/>
          </a:ln>
        </p:spPr>
        <p:txBody>
          <a:bodyPr anchorCtr="0" anchor="ctr" bIns="35700" lIns="35700" spcFirstLastPara="1" rIns="35700" wrap="square" tIns="35700">
            <a:noAutofit/>
          </a:bodyPr>
          <a:lstStyle>
            <a:lvl1pPr indent="-431800" lvl="0" marL="457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1800" lvl="6" marL="3200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1800" lvl="7" marL="3657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1800" lvl="8" marL="4114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67" name="Google Shape;267;p35"/>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268" name="Shape 268"/>
        <p:cNvGrpSpPr/>
        <p:nvPr/>
      </p:nvGrpSpPr>
      <p:grpSpPr>
        <a:xfrm>
          <a:off x="0" y="0"/>
          <a:ext cx="0" cy="0"/>
          <a:chOff x="0" y="0"/>
          <a:chExt cx="0" cy="0"/>
        </a:xfrm>
      </p:grpSpPr>
      <p:sp>
        <p:nvSpPr>
          <p:cNvPr id="269" name="Google Shape;269;p36"/>
          <p:cNvSpPr/>
          <p:nvPr>
            <p:ph idx="2" type="pic"/>
          </p:nvPr>
        </p:nvSpPr>
        <p:spPr>
          <a:xfrm>
            <a:off x="6247805" y="3580805"/>
            <a:ext cx="3750300" cy="2652000"/>
          </a:xfrm>
          <a:prstGeom prst="rect">
            <a:avLst/>
          </a:prstGeom>
          <a:noFill/>
          <a:ln>
            <a:noFill/>
          </a:ln>
        </p:spPr>
        <p:txBody>
          <a:bodyPr anchorCtr="0" anchor="t" bIns="22875" lIns="45700" spcFirstLastPara="1" rIns="45700" wrap="square" tIns="22875">
            <a:noAutofit/>
          </a:bodyPr>
          <a:lstStyle>
            <a:lvl1pPr lvl="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70" name="Google Shape;270;p36"/>
          <p:cNvSpPr/>
          <p:nvPr>
            <p:ph idx="3" type="pic"/>
          </p:nvPr>
        </p:nvSpPr>
        <p:spPr>
          <a:xfrm>
            <a:off x="6247805" y="625078"/>
            <a:ext cx="3750300" cy="2652000"/>
          </a:xfrm>
          <a:prstGeom prst="rect">
            <a:avLst/>
          </a:prstGeom>
          <a:noFill/>
          <a:ln>
            <a:noFill/>
          </a:ln>
        </p:spPr>
        <p:txBody>
          <a:bodyPr anchorCtr="0" anchor="t" bIns="22875" lIns="45700" spcFirstLastPara="1" rIns="45700" wrap="square" tIns="22875">
            <a:noAutofit/>
          </a:bodyPr>
          <a:lstStyle>
            <a:lvl1pPr lvl="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71" name="Google Shape;271;p36"/>
          <p:cNvSpPr/>
          <p:nvPr>
            <p:ph idx="4" type="pic"/>
          </p:nvPr>
        </p:nvSpPr>
        <p:spPr>
          <a:xfrm>
            <a:off x="2193727" y="625078"/>
            <a:ext cx="3750300" cy="5607900"/>
          </a:xfrm>
          <a:prstGeom prst="rect">
            <a:avLst/>
          </a:prstGeom>
          <a:noFill/>
          <a:ln>
            <a:noFill/>
          </a:ln>
        </p:spPr>
        <p:txBody>
          <a:bodyPr anchorCtr="0" anchor="t" bIns="22875" lIns="45700" spcFirstLastPara="1" rIns="45700" wrap="square" tIns="22875">
            <a:noAutofit/>
          </a:bodyPr>
          <a:lstStyle>
            <a:lvl1pPr lvl="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72" name="Google Shape;272;p36"/>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273" name="Shape 273"/>
        <p:cNvGrpSpPr/>
        <p:nvPr/>
      </p:nvGrpSpPr>
      <p:grpSpPr>
        <a:xfrm>
          <a:off x="0" y="0"/>
          <a:ext cx="0" cy="0"/>
          <a:chOff x="0" y="0"/>
          <a:chExt cx="0" cy="0"/>
        </a:xfrm>
      </p:grpSpPr>
      <p:sp>
        <p:nvSpPr>
          <p:cNvPr id="274" name="Google Shape;274;p37"/>
          <p:cNvSpPr txBox="1"/>
          <p:nvPr>
            <p:ph idx="1" type="body"/>
          </p:nvPr>
        </p:nvSpPr>
        <p:spPr>
          <a:xfrm>
            <a:off x="2416969" y="4473773"/>
            <a:ext cx="7358100" cy="324000"/>
          </a:xfrm>
          <a:prstGeom prst="rect">
            <a:avLst/>
          </a:prstGeom>
          <a:noFill/>
          <a:ln>
            <a:noFill/>
          </a:ln>
        </p:spPr>
        <p:txBody>
          <a:bodyPr anchorCtr="0" anchor="t" bIns="35700" lIns="35700" spcFirstLastPara="1" rIns="35700" wrap="square" tIns="35700">
            <a:noAutofit/>
          </a:bodyPr>
          <a:lstStyle>
            <a:lvl1pPr indent="-228600" lvl="0" marL="457200" marR="0" rtl="0" algn="ctr">
              <a:lnSpc>
                <a:spcPct val="100000"/>
              </a:lnSpc>
              <a:spcBef>
                <a:spcPts val="0"/>
              </a:spcBef>
              <a:spcAft>
                <a:spcPts val="0"/>
              </a:spcAft>
              <a:buClr>
                <a:srgbClr val="000000"/>
              </a:buClr>
              <a:buSzPts val="1600"/>
              <a:buFont typeface="Helvetica Neue"/>
              <a:buNone/>
              <a:defRPr b="0" i="1" sz="16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1800" lvl="6" marL="3200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1800" lvl="7" marL="3657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1800" lvl="8" marL="4114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75" name="Google Shape;275;p37"/>
          <p:cNvSpPr txBox="1"/>
          <p:nvPr>
            <p:ph idx="2" type="body"/>
          </p:nvPr>
        </p:nvSpPr>
        <p:spPr>
          <a:xfrm>
            <a:off x="2416969" y="2998788"/>
            <a:ext cx="7358100" cy="432000"/>
          </a:xfrm>
          <a:prstGeom prst="rect">
            <a:avLst/>
          </a:prstGeom>
          <a:noFill/>
          <a:ln>
            <a:noFill/>
          </a:ln>
        </p:spPr>
        <p:txBody>
          <a:bodyPr anchorCtr="0" anchor="ctr" bIns="35700" lIns="35700" spcFirstLastPara="1" rIns="35700" wrap="square" tIns="35700">
            <a:noAutofit/>
          </a:bodyPr>
          <a:lstStyle>
            <a:lvl1pPr indent="-228600" lvl="0" marL="457200" marR="0" rtl="0" algn="ctr">
              <a:lnSpc>
                <a:spcPct val="100000"/>
              </a:lnSpc>
              <a:spcBef>
                <a:spcPts val="0"/>
              </a:spcBef>
              <a:spcAft>
                <a:spcPts val="0"/>
              </a:spcAft>
              <a:buClr>
                <a:srgbClr val="000000"/>
              </a:buClr>
              <a:buSzPts val="2300"/>
              <a:buFont typeface="Helvetica Neue"/>
              <a:buNone/>
              <a:defRPr b="0" i="0" sz="23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1800" lvl="6" marL="3200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1800" lvl="7" marL="3657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1800" lvl="8" marL="4114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76" name="Google Shape;276;p37"/>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277" name="Shape 277"/>
        <p:cNvGrpSpPr/>
        <p:nvPr/>
      </p:nvGrpSpPr>
      <p:grpSpPr>
        <a:xfrm>
          <a:off x="0" y="0"/>
          <a:ext cx="0" cy="0"/>
          <a:chOff x="0" y="0"/>
          <a:chExt cx="0" cy="0"/>
        </a:xfrm>
      </p:grpSpPr>
      <p:sp>
        <p:nvSpPr>
          <p:cNvPr id="278" name="Google Shape;278;p38"/>
          <p:cNvSpPr/>
          <p:nvPr>
            <p:ph idx="2" type="pic"/>
          </p:nvPr>
        </p:nvSpPr>
        <p:spPr>
          <a:xfrm>
            <a:off x="1524000" y="0"/>
            <a:ext cx="9144000" cy="6858000"/>
          </a:xfrm>
          <a:prstGeom prst="rect">
            <a:avLst/>
          </a:prstGeom>
          <a:noFill/>
          <a:ln>
            <a:noFill/>
          </a:ln>
        </p:spPr>
        <p:txBody>
          <a:bodyPr anchorCtr="0" anchor="t" bIns="22875" lIns="45700" spcFirstLastPara="1" rIns="45700" wrap="square" tIns="22875">
            <a:noAutofit/>
          </a:bodyPr>
          <a:lstStyle>
            <a:lvl1pPr lvl="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79" name="Google Shape;279;p38"/>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80" name="Shape 280"/>
        <p:cNvGrpSpPr/>
        <p:nvPr/>
      </p:nvGrpSpPr>
      <p:grpSpPr>
        <a:xfrm>
          <a:off x="0" y="0"/>
          <a:ext cx="0" cy="0"/>
          <a:chOff x="0" y="0"/>
          <a:chExt cx="0" cy="0"/>
        </a:xfrm>
      </p:grpSpPr>
      <p:sp>
        <p:nvSpPr>
          <p:cNvPr id="281" name="Google Shape;281;p39"/>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9" name="Shape 289"/>
        <p:cNvGrpSpPr/>
        <p:nvPr/>
      </p:nvGrpSpPr>
      <p:grpSpPr>
        <a:xfrm>
          <a:off x="0" y="0"/>
          <a:ext cx="0" cy="0"/>
          <a:chOff x="0" y="0"/>
          <a:chExt cx="0" cy="0"/>
        </a:xfrm>
      </p:grpSpPr>
      <p:sp>
        <p:nvSpPr>
          <p:cNvPr id="290" name="Google Shape;290;p41"/>
          <p:cNvSpPr txBox="1"/>
          <p:nvPr>
            <p:ph type="ctrTitle"/>
          </p:nvPr>
        </p:nvSpPr>
        <p:spPr>
          <a:xfrm>
            <a:off x="1524000" y="2764465"/>
            <a:ext cx="9144000" cy="786809"/>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F6D"/>
              </a:buClr>
              <a:buSzPts val="4800"/>
              <a:buFont typeface="Source Sans Pro"/>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 name="Google Shape;291;p41"/>
          <p:cNvSpPr txBox="1"/>
          <p:nvPr>
            <p:ph idx="1" type="subTitle"/>
          </p:nvPr>
        </p:nvSpPr>
        <p:spPr>
          <a:xfrm>
            <a:off x="1524000" y="2235754"/>
            <a:ext cx="9144000" cy="480864"/>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rgbClr val="53575A"/>
              </a:buClr>
              <a:buSzPts val="2400"/>
              <a:buNone/>
              <a:defRPr sz="2400"/>
            </a:lvl1pPr>
            <a:lvl2pPr lvl="1" algn="ctr">
              <a:lnSpc>
                <a:spcPct val="90000"/>
              </a:lnSpc>
              <a:spcBef>
                <a:spcPts val="500"/>
              </a:spcBef>
              <a:spcAft>
                <a:spcPts val="0"/>
              </a:spcAft>
              <a:buClr>
                <a:srgbClr val="53575A"/>
              </a:buClr>
              <a:buSzPts val="2000"/>
              <a:buNone/>
              <a:defRPr sz="2000"/>
            </a:lvl2pPr>
            <a:lvl3pPr lvl="2" algn="ctr">
              <a:lnSpc>
                <a:spcPct val="90000"/>
              </a:lnSpc>
              <a:spcBef>
                <a:spcPts val="500"/>
              </a:spcBef>
              <a:spcAft>
                <a:spcPts val="0"/>
              </a:spcAft>
              <a:buClr>
                <a:srgbClr val="53575A"/>
              </a:buClr>
              <a:buSzPts val="1800"/>
              <a:buNone/>
              <a:defRPr sz="1800"/>
            </a:lvl3pPr>
            <a:lvl4pPr lvl="3" algn="ctr">
              <a:lnSpc>
                <a:spcPct val="90000"/>
              </a:lnSpc>
              <a:spcBef>
                <a:spcPts val="500"/>
              </a:spcBef>
              <a:spcAft>
                <a:spcPts val="0"/>
              </a:spcAft>
              <a:buClr>
                <a:srgbClr val="53575A"/>
              </a:buClr>
              <a:buSzPts val="1600"/>
              <a:buNone/>
              <a:defRPr sz="1600"/>
            </a:lvl4pPr>
            <a:lvl5pPr lvl="4" algn="ctr">
              <a:lnSpc>
                <a:spcPct val="90000"/>
              </a:lnSpc>
              <a:spcBef>
                <a:spcPts val="500"/>
              </a:spcBef>
              <a:spcAft>
                <a:spcPts val="0"/>
              </a:spcAft>
              <a:buClr>
                <a:srgbClr val="53575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2" name="Google Shape;292;p41"/>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3" name="Shape 293"/>
        <p:cNvGrpSpPr/>
        <p:nvPr/>
      </p:nvGrpSpPr>
      <p:grpSpPr>
        <a:xfrm>
          <a:off x="0" y="0"/>
          <a:ext cx="0" cy="0"/>
          <a:chOff x="0" y="0"/>
          <a:chExt cx="0" cy="0"/>
        </a:xfrm>
      </p:grpSpPr>
      <p:sp>
        <p:nvSpPr>
          <p:cNvPr id="294" name="Google Shape;29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42"/>
          <p:cNvSpPr txBox="1"/>
          <p:nvPr>
            <p:ph idx="1" type="body"/>
          </p:nvPr>
        </p:nvSpPr>
        <p:spPr>
          <a:xfrm>
            <a:off x="838200" y="1825625"/>
            <a:ext cx="10515600" cy="3654512"/>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42"/>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97" name="Shape 297"/>
        <p:cNvGrpSpPr/>
        <p:nvPr/>
      </p:nvGrpSpPr>
      <p:grpSpPr>
        <a:xfrm>
          <a:off x="0" y="0"/>
          <a:ext cx="0" cy="0"/>
          <a:chOff x="0" y="0"/>
          <a:chExt cx="0" cy="0"/>
        </a:xfrm>
      </p:grpSpPr>
      <p:sp>
        <p:nvSpPr>
          <p:cNvPr id="298" name="Google Shape;298;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43"/>
          <p:cNvSpPr txBox="1"/>
          <p:nvPr>
            <p:ph idx="1" type="body"/>
          </p:nvPr>
        </p:nvSpPr>
        <p:spPr>
          <a:xfrm>
            <a:off x="838200" y="1825625"/>
            <a:ext cx="5038596" cy="350660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43"/>
          <p:cNvSpPr txBox="1"/>
          <p:nvPr>
            <p:ph idx="2" type="body"/>
          </p:nvPr>
        </p:nvSpPr>
        <p:spPr>
          <a:xfrm>
            <a:off x="6315205" y="1825625"/>
            <a:ext cx="5038596" cy="350660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 name="Google Shape;301;p43"/>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838200" y="1825625"/>
            <a:ext cx="10515600" cy="3654512"/>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2" name="Shape 302"/>
        <p:cNvGrpSpPr/>
        <p:nvPr/>
      </p:nvGrpSpPr>
      <p:grpSpPr>
        <a:xfrm>
          <a:off x="0" y="0"/>
          <a:ext cx="0" cy="0"/>
          <a:chOff x="0" y="0"/>
          <a:chExt cx="0" cy="0"/>
        </a:xfrm>
      </p:grpSpPr>
      <p:sp>
        <p:nvSpPr>
          <p:cNvPr id="303" name="Google Shape;303;p4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 name="Google Shape;304;p4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400"/>
              <a:buNone/>
              <a:defRPr b="1" sz="2400"/>
            </a:lvl1pPr>
            <a:lvl2pPr indent="-228600" lvl="1" marL="914400" algn="l">
              <a:lnSpc>
                <a:spcPct val="90000"/>
              </a:lnSpc>
              <a:spcBef>
                <a:spcPts val="500"/>
              </a:spcBef>
              <a:spcAft>
                <a:spcPts val="0"/>
              </a:spcAft>
              <a:buClr>
                <a:srgbClr val="53575A"/>
              </a:buClr>
              <a:buSzPts val="2000"/>
              <a:buNone/>
              <a:defRPr b="1" sz="2000"/>
            </a:lvl2pPr>
            <a:lvl3pPr indent="-228600" lvl="2" marL="1371600" algn="l">
              <a:lnSpc>
                <a:spcPct val="90000"/>
              </a:lnSpc>
              <a:spcBef>
                <a:spcPts val="500"/>
              </a:spcBef>
              <a:spcAft>
                <a:spcPts val="0"/>
              </a:spcAft>
              <a:buClr>
                <a:srgbClr val="53575A"/>
              </a:buClr>
              <a:buSzPts val="1800"/>
              <a:buNone/>
              <a:defRPr b="1" sz="1800"/>
            </a:lvl3pPr>
            <a:lvl4pPr indent="-228600" lvl="3" marL="1828800" algn="l">
              <a:lnSpc>
                <a:spcPct val="90000"/>
              </a:lnSpc>
              <a:spcBef>
                <a:spcPts val="500"/>
              </a:spcBef>
              <a:spcAft>
                <a:spcPts val="0"/>
              </a:spcAft>
              <a:buClr>
                <a:srgbClr val="53575A"/>
              </a:buClr>
              <a:buSzPts val="1600"/>
              <a:buNone/>
              <a:defRPr b="1" sz="1600"/>
            </a:lvl4pPr>
            <a:lvl5pPr indent="-228600" lvl="4" marL="2286000" algn="l">
              <a:lnSpc>
                <a:spcPct val="90000"/>
              </a:lnSpc>
              <a:spcBef>
                <a:spcPts val="500"/>
              </a:spcBef>
              <a:spcAft>
                <a:spcPts val="0"/>
              </a:spcAft>
              <a:buClr>
                <a:srgbClr val="53575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5" name="Google Shape;305;p44"/>
          <p:cNvSpPr txBox="1"/>
          <p:nvPr>
            <p:ph idx="2" type="body"/>
          </p:nvPr>
        </p:nvSpPr>
        <p:spPr>
          <a:xfrm>
            <a:off x="839788" y="2505075"/>
            <a:ext cx="5157787" cy="304395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4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400"/>
              <a:buNone/>
              <a:defRPr b="1" sz="2400"/>
            </a:lvl1pPr>
            <a:lvl2pPr indent="-228600" lvl="1" marL="914400" algn="l">
              <a:lnSpc>
                <a:spcPct val="90000"/>
              </a:lnSpc>
              <a:spcBef>
                <a:spcPts val="500"/>
              </a:spcBef>
              <a:spcAft>
                <a:spcPts val="0"/>
              </a:spcAft>
              <a:buClr>
                <a:srgbClr val="53575A"/>
              </a:buClr>
              <a:buSzPts val="2000"/>
              <a:buNone/>
              <a:defRPr b="1" sz="2000"/>
            </a:lvl2pPr>
            <a:lvl3pPr indent="-228600" lvl="2" marL="1371600" algn="l">
              <a:lnSpc>
                <a:spcPct val="90000"/>
              </a:lnSpc>
              <a:spcBef>
                <a:spcPts val="500"/>
              </a:spcBef>
              <a:spcAft>
                <a:spcPts val="0"/>
              </a:spcAft>
              <a:buClr>
                <a:srgbClr val="53575A"/>
              </a:buClr>
              <a:buSzPts val="1800"/>
              <a:buNone/>
              <a:defRPr b="1" sz="1800"/>
            </a:lvl3pPr>
            <a:lvl4pPr indent="-228600" lvl="3" marL="1828800" algn="l">
              <a:lnSpc>
                <a:spcPct val="90000"/>
              </a:lnSpc>
              <a:spcBef>
                <a:spcPts val="500"/>
              </a:spcBef>
              <a:spcAft>
                <a:spcPts val="0"/>
              </a:spcAft>
              <a:buClr>
                <a:srgbClr val="53575A"/>
              </a:buClr>
              <a:buSzPts val="1600"/>
              <a:buNone/>
              <a:defRPr b="1" sz="1600"/>
            </a:lvl4pPr>
            <a:lvl5pPr indent="-228600" lvl="4" marL="2286000" algn="l">
              <a:lnSpc>
                <a:spcPct val="90000"/>
              </a:lnSpc>
              <a:spcBef>
                <a:spcPts val="500"/>
              </a:spcBef>
              <a:spcAft>
                <a:spcPts val="0"/>
              </a:spcAft>
              <a:buClr>
                <a:srgbClr val="53575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7" name="Google Shape;307;p44"/>
          <p:cNvSpPr txBox="1"/>
          <p:nvPr>
            <p:ph idx="4" type="body"/>
          </p:nvPr>
        </p:nvSpPr>
        <p:spPr>
          <a:xfrm>
            <a:off x="6172200" y="2505075"/>
            <a:ext cx="5183188" cy="304395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44"/>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09" name="Shape 309"/>
        <p:cNvGrpSpPr/>
        <p:nvPr/>
      </p:nvGrpSpPr>
      <p:grpSpPr>
        <a:xfrm>
          <a:off x="0" y="0"/>
          <a:ext cx="0" cy="0"/>
          <a:chOff x="0" y="0"/>
          <a:chExt cx="0" cy="0"/>
        </a:xfrm>
      </p:grpSpPr>
      <p:sp>
        <p:nvSpPr>
          <p:cNvPr id="310" name="Google Shape;310;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45"/>
          <p:cNvSpPr/>
          <p:nvPr>
            <p:ph idx="2" type="pic"/>
          </p:nvPr>
        </p:nvSpPr>
        <p:spPr>
          <a:xfrm>
            <a:off x="5608638" y="1849438"/>
            <a:ext cx="6583362" cy="3302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3575A"/>
              </a:buClr>
              <a:buSzPts val="2800"/>
              <a:buFont typeface="Arial"/>
              <a:buChar char="•"/>
              <a:defRPr b="0" i="0" sz="2800" u="none" cap="none" strike="noStrike">
                <a:solidFill>
                  <a:srgbClr val="53575A"/>
                </a:solidFill>
                <a:latin typeface="Source Sans Pro"/>
                <a:ea typeface="Source Sans Pro"/>
                <a:cs typeface="Source Sans Pro"/>
                <a:sym typeface="Source Sans Pro"/>
              </a:defRPr>
            </a:lvl1pPr>
            <a:lvl2pPr lvl="1" marR="0" rtl="0" algn="l">
              <a:lnSpc>
                <a:spcPct val="90000"/>
              </a:lnSpc>
              <a:spcBef>
                <a:spcPts val="5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5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5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5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312" name="Google Shape;312;p45"/>
          <p:cNvSpPr txBox="1"/>
          <p:nvPr>
            <p:ph idx="1" type="body"/>
          </p:nvPr>
        </p:nvSpPr>
        <p:spPr>
          <a:xfrm>
            <a:off x="838200" y="1849438"/>
            <a:ext cx="4578350" cy="33020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45"/>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4" name="Shape 314"/>
        <p:cNvGrpSpPr/>
        <p:nvPr/>
      </p:nvGrpSpPr>
      <p:grpSpPr>
        <a:xfrm>
          <a:off x="0" y="0"/>
          <a:ext cx="0" cy="0"/>
          <a:chOff x="0" y="0"/>
          <a:chExt cx="0" cy="0"/>
        </a:xfrm>
      </p:grpSpPr>
      <p:sp>
        <p:nvSpPr>
          <p:cNvPr id="315" name="Google Shape;315;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F6D"/>
              </a:buClr>
              <a:buSzPts val="3200"/>
              <a:buFont typeface="Source Sans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 name="Google Shape;316;p46"/>
          <p:cNvSpPr txBox="1"/>
          <p:nvPr>
            <p:ph idx="1" type="body"/>
          </p:nvPr>
        </p:nvSpPr>
        <p:spPr>
          <a:xfrm>
            <a:off x="5183188" y="987426"/>
            <a:ext cx="6172200" cy="4432018"/>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53575A"/>
              </a:buClr>
              <a:buSzPts val="3200"/>
              <a:buChar char="•"/>
              <a:defRPr sz="3200"/>
            </a:lvl1pPr>
            <a:lvl2pPr indent="-406400" lvl="1" marL="914400" algn="l">
              <a:lnSpc>
                <a:spcPct val="90000"/>
              </a:lnSpc>
              <a:spcBef>
                <a:spcPts val="500"/>
              </a:spcBef>
              <a:spcAft>
                <a:spcPts val="0"/>
              </a:spcAft>
              <a:buClr>
                <a:srgbClr val="53575A"/>
              </a:buClr>
              <a:buSzPts val="2800"/>
              <a:buChar char="•"/>
              <a:defRPr sz="2800"/>
            </a:lvl2pPr>
            <a:lvl3pPr indent="-381000" lvl="2" marL="1371600" algn="l">
              <a:lnSpc>
                <a:spcPct val="90000"/>
              </a:lnSpc>
              <a:spcBef>
                <a:spcPts val="500"/>
              </a:spcBef>
              <a:spcAft>
                <a:spcPts val="0"/>
              </a:spcAft>
              <a:buClr>
                <a:srgbClr val="53575A"/>
              </a:buClr>
              <a:buSzPts val="2400"/>
              <a:buChar char="•"/>
              <a:defRPr sz="2400"/>
            </a:lvl3pPr>
            <a:lvl4pPr indent="-355600" lvl="3" marL="1828800" algn="l">
              <a:lnSpc>
                <a:spcPct val="90000"/>
              </a:lnSpc>
              <a:spcBef>
                <a:spcPts val="500"/>
              </a:spcBef>
              <a:spcAft>
                <a:spcPts val="0"/>
              </a:spcAft>
              <a:buClr>
                <a:srgbClr val="53575A"/>
              </a:buClr>
              <a:buSzPts val="2000"/>
              <a:buChar char="•"/>
              <a:defRPr sz="2000"/>
            </a:lvl4pPr>
            <a:lvl5pPr indent="-355600" lvl="4" marL="2286000" algn="l">
              <a:lnSpc>
                <a:spcPct val="90000"/>
              </a:lnSpc>
              <a:spcBef>
                <a:spcPts val="500"/>
              </a:spcBef>
              <a:spcAft>
                <a:spcPts val="0"/>
              </a:spcAft>
              <a:buClr>
                <a:srgbClr val="53575A"/>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17" name="Google Shape;317;p46"/>
          <p:cNvSpPr txBox="1"/>
          <p:nvPr>
            <p:ph idx="2" type="body"/>
          </p:nvPr>
        </p:nvSpPr>
        <p:spPr>
          <a:xfrm>
            <a:off x="839788" y="2057400"/>
            <a:ext cx="3932237" cy="346621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1600"/>
              <a:buNone/>
              <a:defRPr sz="1600"/>
            </a:lvl1pPr>
            <a:lvl2pPr indent="-228600" lvl="1" marL="914400" algn="l">
              <a:lnSpc>
                <a:spcPct val="90000"/>
              </a:lnSpc>
              <a:spcBef>
                <a:spcPts val="500"/>
              </a:spcBef>
              <a:spcAft>
                <a:spcPts val="0"/>
              </a:spcAft>
              <a:buClr>
                <a:srgbClr val="53575A"/>
              </a:buClr>
              <a:buSzPts val="1400"/>
              <a:buNone/>
              <a:defRPr sz="1400"/>
            </a:lvl2pPr>
            <a:lvl3pPr indent="-228600" lvl="2" marL="1371600" algn="l">
              <a:lnSpc>
                <a:spcPct val="90000"/>
              </a:lnSpc>
              <a:spcBef>
                <a:spcPts val="500"/>
              </a:spcBef>
              <a:spcAft>
                <a:spcPts val="0"/>
              </a:spcAft>
              <a:buClr>
                <a:srgbClr val="53575A"/>
              </a:buClr>
              <a:buSzPts val="1200"/>
              <a:buNone/>
              <a:defRPr sz="1200"/>
            </a:lvl3pPr>
            <a:lvl4pPr indent="-228600" lvl="3" marL="1828800" algn="l">
              <a:lnSpc>
                <a:spcPct val="90000"/>
              </a:lnSpc>
              <a:spcBef>
                <a:spcPts val="500"/>
              </a:spcBef>
              <a:spcAft>
                <a:spcPts val="0"/>
              </a:spcAft>
              <a:buClr>
                <a:srgbClr val="53575A"/>
              </a:buClr>
              <a:buSzPts val="1000"/>
              <a:buNone/>
              <a:defRPr sz="1000"/>
            </a:lvl4pPr>
            <a:lvl5pPr indent="-228600" lvl="4" marL="2286000" algn="l">
              <a:lnSpc>
                <a:spcPct val="90000"/>
              </a:lnSpc>
              <a:spcBef>
                <a:spcPts val="500"/>
              </a:spcBef>
              <a:spcAft>
                <a:spcPts val="0"/>
              </a:spcAft>
              <a:buClr>
                <a:srgbClr val="53575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8" name="Google Shape;318;p46"/>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9" name="Shape 319"/>
        <p:cNvGrpSpPr/>
        <p:nvPr/>
      </p:nvGrpSpPr>
      <p:grpSpPr>
        <a:xfrm>
          <a:off x="0" y="0"/>
          <a:ext cx="0" cy="0"/>
          <a:chOff x="0" y="0"/>
          <a:chExt cx="0" cy="0"/>
        </a:xfrm>
      </p:grpSpPr>
      <p:sp>
        <p:nvSpPr>
          <p:cNvPr id="320" name="Google Shape;320;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F6D"/>
              </a:buClr>
              <a:buSzPts val="3200"/>
              <a:buFont typeface="Source Sans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 name="Google Shape;321;p47"/>
          <p:cNvSpPr/>
          <p:nvPr>
            <p:ph idx="2" type="pic"/>
          </p:nvPr>
        </p:nvSpPr>
        <p:spPr>
          <a:xfrm>
            <a:off x="5183188" y="987425"/>
            <a:ext cx="7008812" cy="471162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3575A"/>
              </a:buClr>
              <a:buSzPts val="3200"/>
              <a:buFont typeface="Arial"/>
              <a:buNone/>
              <a:defRPr b="0" i="0" sz="3200" u="none" cap="none" strike="noStrike">
                <a:solidFill>
                  <a:srgbClr val="53575A"/>
                </a:solidFill>
                <a:latin typeface="Source Sans Pro"/>
                <a:ea typeface="Source Sans Pro"/>
                <a:cs typeface="Source Sans Pro"/>
                <a:sym typeface="Source Sans Pro"/>
              </a:defRPr>
            </a:lvl1pPr>
            <a:lvl2pPr lvl="1" marR="0" rtl="0" algn="l">
              <a:lnSpc>
                <a:spcPct val="90000"/>
              </a:lnSpc>
              <a:spcBef>
                <a:spcPts val="500"/>
              </a:spcBef>
              <a:spcAft>
                <a:spcPts val="0"/>
              </a:spcAft>
              <a:buClr>
                <a:srgbClr val="53575A"/>
              </a:buClr>
              <a:buSzPts val="2800"/>
              <a:buFont typeface="Arial"/>
              <a:buNone/>
              <a:defRPr b="0" i="0" sz="28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500"/>
              </a:spcBef>
              <a:spcAft>
                <a:spcPts val="0"/>
              </a:spcAft>
              <a:buClr>
                <a:srgbClr val="53575A"/>
              </a:buClr>
              <a:buSzPts val="2400"/>
              <a:buFont typeface="Arial"/>
              <a:buNone/>
              <a:defRPr b="0" i="0" sz="24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500"/>
              </a:spcBef>
              <a:spcAft>
                <a:spcPts val="0"/>
              </a:spcAft>
              <a:buClr>
                <a:srgbClr val="53575A"/>
              </a:buClr>
              <a:buSzPts val="2000"/>
              <a:buFont typeface="Arial"/>
              <a:buNone/>
              <a:defRPr b="0" i="0" sz="20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500"/>
              </a:spcBef>
              <a:spcAft>
                <a:spcPts val="0"/>
              </a:spcAft>
              <a:buClr>
                <a:srgbClr val="53575A"/>
              </a:buClr>
              <a:buSzPts val="2000"/>
              <a:buFont typeface="Arial"/>
              <a:buNone/>
              <a:defRPr b="0" i="0" sz="20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9pPr>
          </a:lstStyle>
          <a:p/>
        </p:txBody>
      </p:sp>
      <p:sp>
        <p:nvSpPr>
          <p:cNvPr id="322" name="Google Shape;322;p47"/>
          <p:cNvSpPr txBox="1"/>
          <p:nvPr>
            <p:ph idx="1" type="body"/>
          </p:nvPr>
        </p:nvSpPr>
        <p:spPr>
          <a:xfrm>
            <a:off x="839788" y="2057400"/>
            <a:ext cx="3932237" cy="33652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1600"/>
              <a:buNone/>
              <a:defRPr sz="1600"/>
            </a:lvl1pPr>
            <a:lvl2pPr indent="-228600" lvl="1" marL="914400" algn="l">
              <a:lnSpc>
                <a:spcPct val="90000"/>
              </a:lnSpc>
              <a:spcBef>
                <a:spcPts val="500"/>
              </a:spcBef>
              <a:spcAft>
                <a:spcPts val="0"/>
              </a:spcAft>
              <a:buClr>
                <a:srgbClr val="53575A"/>
              </a:buClr>
              <a:buSzPts val="1400"/>
              <a:buNone/>
              <a:defRPr sz="1400"/>
            </a:lvl2pPr>
            <a:lvl3pPr indent="-228600" lvl="2" marL="1371600" algn="l">
              <a:lnSpc>
                <a:spcPct val="90000"/>
              </a:lnSpc>
              <a:spcBef>
                <a:spcPts val="500"/>
              </a:spcBef>
              <a:spcAft>
                <a:spcPts val="0"/>
              </a:spcAft>
              <a:buClr>
                <a:srgbClr val="53575A"/>
              </a:buClr>
              <a:buSzPts val="1200"/>
              <a:buNone/>
              <a:defRPr sz="1200"/>
            </a:lvl3pPr>
            <a:lvl4pPr indent="-228600" lvl="3" marL="1828800" algn="l">
              <a:lnSpc>
                <a:spcPct val="90000"/>
              </a:lnSpc>
              <a:spcBef>
                <a:spcPts val="500"/>
              </a:spcBef>
              <a:spcAft>
                <a:spcPts val="0"/>
              </a:spcAft>
              <a:buClr>
                <a:srgbClr val="53575A"/>
              </a:buClr>
              <a:buSzPts val="1000"/>
              <a:buNone/>
              <a:defRPr sz="1000"/>
            </a:lvl4pPr>
            <a:lvl5pPr indent="-228600" lvl="4" marL="2286000" algn="l">
              <a:lnSpc>
                <a:spcPct val="90000"/>
              </a:lnSpc>
              <a:spcBef>
                <a:spcPts val="500"/>
              </a:spcBef>
              <a:spcAft>
                <a:spcPts val="0"/>
              </a:spcAft>
              <a:buClr>
                <a:srgbClr val="53575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3" name="Google Shape;323;p47"/>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24" name="Shape 324"/>
        <p:cNvGrpSpPr/>
        <p:nvPr/>
      </p:nvGrpSpPr>
      <p:grpSpPr>
        <a:xfrm>
          <a:off x="0" y="0"/>
          <a:ext cx="0" cy="0"/>
          <a:chOff x="0" y="0"/>
          <a:chExt cx="0" cy="0"/>
        </a:xfrm>
      </p:grpSpPr>
      <p:sp>
        <p:nvSpPr>
          <p:cNvPr id="325" name="Google Shape;325;p4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 name="Shape 31"/>
        <p:cNvGrpSpPr/>
        <p:nvPr/>
      </p:nvGrpSpPr>
      <p:grpSpPr>
        <a:xfrm>
          <a:off x="0" y="0"/>
          <a:ext cx="0" cy="0"/>
          <a:chOff x="0" y="0"/>
          <a:chExt cx="0" cy="0"/>
        </a:xfrm>
      </p:grpSpPr>
      <p:sp>
        <p:nvSpPr>
          <p:cNvPr id="32" name="Google Shape;32;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400"/>
              <a:buNone/>
              <a:defRPr b="1" sz="2400"/>
            </a:lvl1pPr>
            <a:lvl2pPr indent="-228600" lvl="1" marL="914400" algn="l">
              <a:lnSpc>
                <a:spcPct val="90000"/>
              </a:lnSpc>
              <a:spcBef>
                <a:spcPts val="500"/>
              </a:spcBef>
              <a:spcAft>
                <a:spcPts val="0"/>
              </a:spcAft>
              <a:buClr>
                <a:srgbClr val="53575A"/>
              </a:buClr>
              <a:buSzPts val="2000"/>
              <a:buNone/>
              <a:defRPr b="1" sz="2000"/>
            </a:lvl2pPr>
            <a:lvl3pPr indent="-228600" lvl="2" marL="1371600" algn="l">
              <a:lnSpc>
                <a:spcPct val="90000"/>
              </a:lnSpc>
              <a:spcBef>
                <a:spcPts val="500"/>
              </a:spcBef>
              <a:spcAft>
                <a:spcPts val="0"/>
              </a:spcAft>
              <a:buClr>
                <a:srgbClr val="53575A"/>
              </a:buClr>
              <a:buSzPts val="1800"/>
              <a:buNone/>
              <a:defRPr b="1" sz="1800"/>
            </a:lvl3pPr>
            <a:lvl4pPr indent="-228600" lvl="3" marL="1828800" algn="l">
              <a:lnSpc>
                <a:spcPct val="90000"/>
              </a:lnSpc>
              <a:spcBef>
                <a:spcPts val="500"/>
              </a:spcBef>
              <a:spcAft>
                <a:spcPts val="0"/>
              </a:spcAft>
              <a:buClr>
                <a:srgbClr val="53575A"/>
              </a:buClr>
              <a:buSzPts val="1600"/>
              <a:buNone/>
              <a:defRPr b="1" sz="1600"/>
            </a:lvl4pPr>
            <a:lvl5pPr indent="-228600" lvl="4" marL="2286000" algn="l">
              <a:lnSpc>
                <a:spcPct val="90000"/>
              </a:lnSpc>
              <a:spcBef>
                <a:spcPts val="500"/>
              </a:spcBef>
              <a:spcAft>
                <a:spcPts val="0"/>
              </a:spcAft>
              <a:buClr>
                <a:srgbClr val="53575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 name="Google Shape;34;p6"/>
          <p:cNvSpPr txBox="1"/>
          <p:nvPr>
            <p:ph idx="2" type="body"/>
          </p:nvPr>
        </p:nvSpPr>
        <p:spPr>
          <a:xfrm>
            <a:off x="839788" y="2505075"/>
            <a:ext cx="5157787" cy="304395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2400"/>
              <a:buNone/>
              <a:defRPr b="1" sz="2400"/>
            </a:lvl1pPr>
            <a:lvl2pPr indent="-228600" lvl="1" marL="914400" algn="l">
              <a:lnSpc>
                <a:spcPct val="90000"/>
              </a:lnSpc>
              <a:spcBef>
                <a:spcPts val="500"/>
              </a:spcBef>
              <a:spcAft>
                <a:spcPts val="0"/>
              </a:spcAft>
              <a:buClr>
                <a:srgbClr val="53575A"/>
              </a:buClr>
              <a:buSzPts val="2000"/>
              <a:buNone/>
              <a:defRPr b="1" sz="2000"/>
            </a:lvl2pPr>
            <a:lvl3pPr indent="-228600" lvl="2" marL="1371600" algn="l">
              <a:lnSpc>
                <a:spcPct val="90000"/>
              </a:lnSpc>
              <a:spcBef>
                <a:spcPts val="500"/>
              </a:spcBef>
              <a:spcAft>
                <a:spcPts val="0"/>
              </a:spcAft>
              <a:buClr>
                <a:srgbClr val="53575A"/>
              </a:buClr>
              <a:buSzPts val="1800"/>
              <a:buNone/>
              <a:defRPr b="1" sz="1800"/>
            </a:lvl3pPr>
            <a:lvl4pPr indent="-228600" lvl="3" marL="1828800" algn="l">
              <a:lnSpc>
                <a:spcPct val="90000"/>
              </a:lnSpc>
              <a:spcBef>
                <a:spcPts val="500"/>
              </a:spcBef>
              <a:spcAft>
                <a:spcPts val="0"/>
              </a:spcAft>
              <a:buClr>
                <a:srgbClr val="53575A"/>
              </a:buClr>
              <a:buSzPts val="1600"/>
              <a:buNone/>
              <a:defRPr b="1" sz="1600"/>
            </a:lvl4pPr>
            <a:lvl5pPr indent="-228600" lvl="4" marL="2286000" algn="l">
              <a:lnSpc>
                <a:spcPct val="90000"/>
              </a:lnSpc>
              <a:spcBef>
                <a:spcPts val="500"/>
              </a:spcBef>
              <a:spcAft>
                <a:spcPts val="0"/>
              </a:spcAft>
              <a:buClr>
                <a:srgbClr val="53575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 name="Google Shape;36;p6"/>
          <p:cNvSpPr txBox="1"/>
          <p:nvPr>
            <p:ph idx="4" type="body"/>
          </p:nvPr>
        </p:nvSpPr>
        <p:spPr>
          <a:xfrm>
            <a:off x="6172200" y="2505075"/>
            <a:ext cx="5183188" cy="304395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F6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7"/>
          <p:cNvSpPr/>
          <p:nvPr>
            <p:ph idx="2" type="pic"/>
          </p:nvPr>
        </p:nvSpPr>
        <p:spPr>
          <a:xfrm>
            <a:off x="5608638" y="1849438"/>
            <a:ext cx="6583362" cy="3302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3575A"/>
              </a:buClr>
              <a:buSzPts val="2800"/>
              <a:buFont typeface="Arial"/>
              <a:buChar char="•"/>
              <a:defRPr b="0" i="0" sz="2800" u="none" cap="none" strike="noStrike">
                <a:solidFill>
                  <a:srgbClr val="53575A"/>
                </a:solidFill>
                <a:latin typeface="Source Sans Pro"/>
                <a:ea typeface="Source Sans Pro"/>
                <a:cs typeface="Source Sans Pro"/>
                <a:sym typeface="Source Sans Pro"/>
              </a:defRPr>
            </a:lvl1pPr>
            <a:lvl2pPr lvl="1" marR="0" rtl="0" algn="l">
              <a:lnSpc>
                <a:spcPct val="90000"/>
              </a:lnSpc>
              <a:spcBef>
                <a:spcPts val="5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5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5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5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41" name="Google Shape;41;p7"/>
          <p:cNvSpPr txBox="1"/>
          <p:nvPr>
            <p:ph idx="1" type="body"/>
          </p:nvPr>
        </p:nvSpPr>
        <p:spPr>
          <a:xfrm>
            <a:off x="838200" y="1849438"/>
            <a:ext cx="4578350" cy="33020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3575A"/>
              </a:buClr>
              <a:buSzPts val="1800"/>
              <a:buChar char="•"/>
              <a:defRPr/>
            </a:lvl1pPr>
            <a:lvl2pPr indent="-342900" lvl="1" marL="914400" algn="l">
              <a:lnSpc>
                <a:spcPct val="90000"/>
              </a:lnSpc>
              <a:spcBef>
                <a:spcPts val="500"/>
              </a:spcBef>
              <a:spcAft>
                <a:spcPts val="0"/>
              </a:spcAft>
              <a:buClr>
                <a:srgbClr val="53575A"/>
              </a:buClr>
              <a:buSzPts val="1800"/>
              <a:buChar char="•"/>
              <a:defRPr/>
            </a:lvl2pPr>
            <a:lvl3pPr indent="-342900" lvl="2" marL="1371600" algn="l">
              <a:lnSpc>
                <a:spcPct val="90000"/>
              </a:lnSpc>
              <a:spcBef>
                <a:spcPts val="500"/>
              </a:spcBef>
              <a:spcAft>
                <a:spcPts val="0"/>
              </a:spcAft>
              <a:buClr>
                <a:srgbClr val="53575A"/>
              </a:buClr>
              <a:buSzPts val="1800"/>
              <a:buChar char="•"/>
              <a:defRPr/>
            </a:lvl3pPr>
            <a:lvl4pPr indent="-342900" lvl="3" marL="1828800" algn="l">
              <a:lnSpc>
                <a:spcPct val="90000"/>
              </a:lnSpc>
              <a:spcBef>
                <a:spcPts val="500"/>
              </a:spcBef>
              <a:spcAft>
                <a:spcPts val="0"/>
              </a:spcAft>
              <a:buClr>
                <a:srgbClr val="53575A"/>
              </a:buClr>
              <a:buSzPts val="1800"/>
              <a:buChar char="•"/>
              <a:defRPr/>
            </a:lvl4pPr>
            <a:lvl5pPr indent="-342900" lvl="4" marL="2286000" algn="l">
              <a:lnSpc>
                <a:spcPct val="90000"/>
              </a:lnSpc>
              <a:spcBef>
                <a:spcPts val="500"/>
              </a:spcBef>
              <a:spcAft>
                <a:spcPts val="0"/>
              </a:spcAft>
              <a:buClr>
                <a:srgbClr val="53575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 name="Shape 43"/>
        <p:cNvGrpSpPr/>
        <p:nvPr/>
      </p:nvGrpSpPr>
      <p:grpSpPr>
        <a:xfrm>
          <a:off x="0" y="0"/>
          <a:ext cx="0" cy="0"/>
          <a:chOff x="0" y="0"/>
          <a:chExt cx="0" cy="0"/>
        </a:xfrm>
      </p:grpSpPr>
      <p:sp>
        <p:nvSpPr>
          <p:cNvPr id="44" name="Google Shape;44;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F6D"/>
              </a:buClr>
              <a:buSzPts val="3200"/>
              <a:buFont typeface="Source Sans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8"/>
          <p:cNvSpPr txBox="1"/>
          <p:nvPr>
            <p:ph idx="1" type="body"/>
          </p:nvPr>
        </p:nvSpPr>
        <p:spPr>
          <a:xfrm>
            <a:off x="5183188" y="987426"/>
            <a:ext cx="6172200" cy="4432018"/>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53575A"/>
              </a:buClr>
              <a:buSzPts val="3200"/>
              <a:buChar char="•"/>
              <a:defRPr sz="3200"/>
            </a:lvl1pPr>
            <a:lvl2pPr indent="-406400" lvl="1" marL="914400" algn="l">
              <a:lnSpc>
                <a:spcPct val="90000"/>
              </a:lnSpc>
              <a:spcBef>
                <a:spcPts val="500"/>
              </a:spcBef>
              <a:spcAft>
                <a:spcPts val="0"/>
              </a:spcAft>
              <a:buClr>
                <a:srgbClr val="53575A"/>
              </a:buClr>
              <a:buSzPts val="2800"/>
              <a:buChar char="•"/>
              <a:defRPr sz="2800"/>
            </a:lvl2pPr>
            <a:lvl3pPr indent="-381000" lvl="2" marL="1371600" algn="l">
              <a:lnSpc>
                <a:spcPct val="90000"/>
              </a:lnSpc>
              <a:spcBef>
                <a:spcPts val="500"/>
              </a:spcBef>
              <a:spcAft>
                <a:spcPts val="0"/>
              </a:spcAft>
              <a:buClr>
                <a:srgbClr val="53575A"/>
              </a:buClr>
              <a:buSzPts val="2400"/>
              <a:buChar char="•"/>
              <a:defRPr sz="2400"/>
            </a:lvl3pPr>
            <a:lvl4pPr indent="-355600" lvl="3" marL="1828800" algn="l">
              <a:lnSpc>
                <a:spcPct val="90000"/>
              </a:lnSpc>
              <a:spcBef>
                <a:spcPts val="500"/>
              </a:spcBef>
              <a:spcAft>
                <a:spcPts val="0"/>
              </a:spcAft>
              <a:buClr>
                <a:srgbClr val="53575A"/>
              </a:buClr>
              <a:buSzPts val="2000"/>
              <a:buChar char="•"/>
              <a:defRPr sz="2000"/>
            </a:lvl4pPr>
            <a:lvl5pPr indent="-355600" lvl="4" marL="2286000" algn="l">
              <a:lnSpc>
                <a:spcPct val="90000"/>
              </a:lnSpc>
              <a:spcBef>
                <a:spcPts val="500"/>
              </a:spcBef>
              <a:spcAft>
                <a:spcPts val="0"/>
              </a:spcAft>
              <a:buClr>
                <a:srgbClr val="53575A"/>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6" name="Google Shape;46;p8"/>
          <p:cNvSpPr txBox="1"/>
          <p:nvPr>
            <p:ph idx="2" type="body"/>
          </p:nvPr>
        </p:nvSpPr>
        <p:spPr>
          <a:xfrm>
            <a:off x="839788" y="2057400"/>
            <a:ext cx="3932237" cy="346621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1600"/>
              <a:buNone/>
              <a:defRPr sz="1600"/>
            </a:lvl1pPr>
            <a:lvl2pPr indent="-228600" lvl="1" marL="914400" algn="l">
              <a:lnSpc>
                <a:spcPct val="90000"/>
              </a:lnSpc>
              <a:spcBef>
                <a:spcPts val="500"/>
              </a:spcBef>
              <a:spcAft>
                <a:spcPts val="0"/>
              </a:spcAft>
              <a:buClr>
                <a:srgbClr val="53575A"/>
              </a:buClr>
              <a:buSzPts val="1400"/>
              <a:buNone/>
              <a:defRPr sz="1400"/>
            </a:lvl2pPr>
            <a:lvl3pPr indent="-228600" lvl="2" marL="1371600" algn="l">
              <a:lnSpc>
                <a:spcPct val="90000"/>
              </a:lnSpc>
              <a:spcBef>
                <a:spcPts val="500"/>
              </a:spcBef>
              <a:spcAft>
                <a:spcPts val="0"/>
              </a:spcAft>
              <a:buClr>
                <a:srgbClr val="53575A"/>
              </a:buClr>
              <a:buSzPts val="1200"/>
              <a:buNone/>
              <a:defRPr sz="1200"/>
            </a:lvl3pPr>
            <a:lvl4pPr indent="-228600" lvl="3" marL="1828800" algn="l">
              <a:lnSpc>
                <a:spcPct val="90000"/>
              </a:lnSpc>
              <a:spcBef>
                <a:spcPts val="500"/>
              </a:spcBef>
              <a:spcAft>
                <a:spcPts val="0"/>
              </a:spcAft>
              <a:buClr>
                <a:srgbClr val="53575A"/>
              </a:buClr>
              <a:buSzPts val="1000"/>
              <a:buNone/>
              <a:defRPr sz="1000"/>
            </a:lvl4pPr>
            <a:lvl5pPr indent="-228600" lvl="4" marL="2286000" algn="l">
              <a:lnSpc>
                <a:spcPct val="90000"/>
              </a:lnSpc>
              <a:spcBef>
                <a:spcPts val="500"/>
              </a:spcBef>
              <a:spcAft>
                <a:spcPts val="0"/>
              </a:spcAft>
              <a:buClr>
                <a:srgbClr val="53575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 name="Google Shape;47;p8"/>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 name="Shape 48"/>
        <p:cNvGrpSpPr/>
        <p:nvPr/>
      </p:nvGrpSpPr>
      <p:grpSpPr>
        <a:xfrm>
          <a:off x="0" y="0"/>
          <a:ext cx="0" cy="0"/>
          <a:chOff x="0" y="0"/>
          <a:chExt cx="0" cy="0"/>
        </a:xfrm>
      </p:grpSpPr>
      <p:sp>
        <p:nvSpPr>
          <p:cNvPr id="49" name="Google Shape;4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F6D"/>
              </a:buClr>
              <a:buSzPts val="3200"/>
              <a:buFont typeface="Source Sans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9"/>
          <p:cNvSpPr/>
          <p:nvPr>
            <p:ph idx="2" type="pic"/>
          </p:nvPr>
        </p:nvSpPr>
        <p:spPr>
          <a:xfrm>
            <a:off x="5183188" y="987425"/>
            <a:ext cx="7008812" cy="471162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3575A"/>
              </a:buClr>
              <a:buSzPts val="3200"/>
              <a:buFont typeface="Arial"/>
              <a:buNone/>
              <a:defRPr b="0" i="0" sz="3200" u="none" cap="none" strike="noStrike">
                <a:solidFill>
                  <a:srgbClr val="53575A"/>
                </a:solidFill>
                <a:latin typeface="Source Sans Pro"/>
                <a:ea typeface="Source Sans Pro"/>
                <a:cs typeface="Source Sans Pro"/>
                <a:sym typeface="Source Sans Pro"/>
              </a:defRPr>
            </a:lvl1pPr>
            <a:lvl2pPr lvl="1" marR="0" rtl="0" algn="l">
              <a:lnSpc>
                <a:spcPct val="90000"/>
              </a:lnSpc>
              <a:spcBef>
                <a:spcPts val="500"/>
              </a:spcBef>
              <a:spcAft>
                <a:spcPts val="0"/>
              </a:spcAft>
              <a:buClr>
                <a:srgbClr val="53575A"/>
              </a:buClr>
              <a:buSzPts val="2800"/>
              <a:buFont typeface="Arial"/>
              <a:buNone/>
              <a:defRPr b="0" i="0" sz="2800" u="none" cap="none" strike="noStrike">
                <a:solidFill>
                  <a:srgbClr val="53575A"/>
                </a:solidFill>
                <a:latin typeface="Source Sans Pro"/>
                <a:ea typeface="Source Sans Pro"/>
                <a:cs typeface="Source Sans Pro"/>
                <a:sym typeface="Source Sans Pro"/>
              </a:defRPr>
            </a:lvl2pPr>
            <a:lvl3pPr lvl="2" marR="0" rtl="0" algn="l">
              <a:lnSpc>
                <a:spcPct val="90000"/>
              </a:lnSpc>
              <a:spcBef>
                <a:spcPts val="500"/>
              </a:spcBef>
              <a:spcAft>
                <a:spcPts val="0"/>
              </a:spcAft>
              <a:buClr>
                <a:srgbClr val="53575A"/>
              </a:buClr>
              <a:buSzPts val="2400"/>
              <a:buFont typeface="Arial"/>
              <a:buNone/>
              <a:defRPr b="0" i="0" sz="2400" u="none" cap="none" strike="noStrike">
                <a:solidFill>
                  <a:srgbClr val="53575A"/>
                </a:solidFill>
                <a:latin typeface="Source Sans Pro"/>
                <a:ea typeface="Source Sans Pro"/>
                <a:cs typeface="Source Sans Pro"/>
                <a:sym typeface="Source Sans Pro"/>
              </a:defRPr>
            </a:lvl3pPr>
            <a:lvl4pPr lvl="3" marR="0" rtl="0" algn="l">
              <a:lnSpc>
                <a:spcPct val="90000"/>
              </a:lnSpc>
              <a:spcBef>
                <a:spcPts val="500"/>
              </a:spcBef>
              <a:spcAft>
                <a:spcPts val="0"/>
              </a:spcAft>
              <a:buClr>
                <a:srgbClr val="53575A"/>
              </a:buClr>
              <a:buSzPts val="2000"/>
              <a:buFont typeface="Arial"/>
              <a:buNone/>
              <a:defRPr b="0" i="0" sz="2000" u="none" cap="none" strike="noStrike">
                <a:solidFill>
                  <a:srgbClr val="53575A"/>
                </a:solidFill>
                <a:latin typeface="Source Sans Pro"/>
                <a:ea typeface="Source Sans Pro"/>
                <a:cs typeface="Source Sans Pro"/>
                <a:sym typeface="Source Sans Pro"/>
              </a:defRPr>
            </a:lvl4pPr>
            <a:lvl5pPr lvl="4" marR="0" rtl="0" algn="l">
              <a:lnSpc>
                <a:spcPct val="90000"/>
              </a:lnSpc>
              <a:spcBef>
                <a:spcPts val="500"/>
              </a:spcBef>
              <a:spcAft>
                <a:spcPts val="0"/>
              </a:spcAft>
              <a:buClr>
                <a:srgbClr val="53575A"/>
              </a:buClr>
              <a:buSzPts val="2000"/>
              <a:buFont typeface="Arial"/>
              <a:buNone/>
              <a:defRPr b="0" i="0" sz="2000" u="none" cap="none" strike="noStrike">
                <a:solidFill>
                  <a:srgbClr val="53575A"/>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9pPr>
          </a:lstStyle>
          <a:p/>
        </p:txBody>
      </p:sp>
      <p:sp>
        <p:nvSpPr>
          <p:cNvPr id="51" name="Google Shape;51;p9"/>
          <p:cNvSpPr txBox="1"/>
          <p:nvPr>
            <p:ph idx="1" type="body"/>
          </p:nvPr>
        </p:nvSpPr>
        <p:spPr>
          <a:xfrm>
            <a:off x="839788" y="2057400"/>
            <a:ext cx="3932237" cy="33652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75A"/>
              </a:buClr>
              <a:buSzPts val="1600"/>
              <a:buNone/>
              <a:defRPr sz="1600"/>
            </a:lvl1pPr>
            <a:lvl2pPr indent="-228600" lvl="1" marL="914400" algn="l">
              <a:lnSpc>
                <a:spcPct val="90000"/>
              </a:lnSpc>
              <a:spcBef>
                <a:spcPts val="500"/>
              </a:spcBef>
              <a:spcAft>
                <a:spcPts val="0"/>
              </a:spcAft>
              <a:buClr>
                <a:srgbClr val="53575A"/>
              </a:buClr>
              <a:buSzPts val="1400"/>
              <a:buNone/>
              <a:defRPr sz="1400"/>
            </a:lvl2pPr>
            <a:lvl3pPr indent="-228600" lvl="2" marL="1371600" algn="l">
              <a:lnSpc>
                <a:spcPct val="90000"/>
              </a:lnSpc>
              <a:spcBef>
                <a:spcPts val="500"/>
              </a:spcBef>
              <a:spcAft>
                <a:spcPts val="0"/>
              </a:spcAft>
              <a:buClr>
                <a:srgbClr val="53575A"/>
              </a:buClr>
              <a:buSzPts val="1200"/>
              <a:buNone/>
              <a:defRPr sz="1200"/>
            </a:lvl3pPr>
            <a:lvl4pPr indent="-228600" lvl="3" marL="1828800" algn="l">
              <a:lnSpc>
                <a:spcPct val="90000"/>
              </a:lnSpc>
              <a:spcBef>
                <a:spcPts val="500"/>
              </a:spcBef>
              <a:spcAft>
                <a:spcPts val="0"/>
              </a:spcAft>
              <a:buClr>
                <a:srgbClr val="53575A"/>
              </a:buClr>
              <a:buSzPts val="1000"/>
              <a:buNone/>
              <a:defRPr sz="1000"/>
            </a:lvl4pPr>
            <a:lvl5pPr indent="-228600" lvl="4" marL="2286000" algn="l">
              <a:lnSpc>
                <a:spcPct val="90000"/>
              </a:lnSpc>
              <a:spcBef>
                <a:spcPts val="500"/>
              </a:spcBef>
              <a:spcAft>
                <a:spcPts val="0"/>
              </a:spcAft>
              <a:buClr>
                <a:srgbClr val="53575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 name="Google Shape;52;p9"/>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9" name="Shape 59"/>
        <p:cNvGrpSpPr/>
        <p:nvPr/>
      </p:nvGrpSpPr>
      <p:grpSpPr>
        <a:xfrm>
          <a:off x="0" y="0"/>
          <a:ext cx="0" cy="0"/>
          <a:chOff x="0" y="0"/>
          <a:chExt cx="0" cy="0"/>
        </a:xfrm>
      </p:grpSpPr>
      <p:sp>
        <p:nvSpPr>
          <p:cNvPr id="60" name="Google Shape;60;p11"/>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4.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 Type="http://schemas.openxmlformats.org/officeDocument/2006/relationships/image" Target="../media/image1.pn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5" Type="http://schemas.openxmlformats.org/officeDocument/2006/relationships/slideLayout" Target="../slideLayouts/slideLayout12.xml"/><Relationship Id="rId6" Type="http://schemas.openxmlformats.org/officeDocument/2006/relationships/slideLayout" Target="../slideLayouts/slideLayout13.xml"/><Relationship Id="rId18" Type="http://schemas.openxmlformats.org/officeDocument/2006/relationships/theme" Target="../theme/theme2.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5.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44.xml"/><Relationship Id="rId1" Type="http://schemas.openxmlformats.org/officeDocument/2006/relationships/image" Target="../media/image5.png"/><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7359" l="0" r="12879" t="0"/>
          <a:stretch/>
        </p:blipFill>
        <p:spPr>
          <a:xfrm>
            <a:off x="7810500" y="1041748"/>
            <a:ext cx="4381500" cy="4659045"/>
          </a:xfrm>
          <a:prstGeom prst="rect">
            <a:avLst/>
          </a:prstGeom>
          <a:noFill/>
          <a:ln>
            <a:noFill/>
          </a:ln>
        </p:spPr>
      </p:pic>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2F6D"/>
              </a:buClr>
              <a:buSzPts val="4400"/>
              <a:buFont typeface="Source Sans Pro"/>
              <a:buNone/>
              <a:defRPr b="0" i="0" sz="4400" u="none" cap="none" strike="noStrike">
                <a:solidFill>
                  <a:srgbClr val="002F6D"/>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838200" y="1825625"/>
            <a:ext cx="10515600" cy="3704616"/>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3575A"/>
              </a:buClr>
              <a:buSzPts val="2800"/>
              <a:buFont typeface="Arial"/>
              <a:buChar char="•"/>
              <a:defRPr b="0" i="0" sz="2800" u="none" cap="none" strike="noStrike">
                <a:solidFill>
                  <a:srgbClr val="53575A"/>
                </a:solidFill>
                <a:latin typeface="Source Sans Pro"/>
                <a:ea typeface="Source Sans Pro"/>
                <a:cs typeface="Source Sans Pro"/>
                <a:sym typeface="Source Sans Pro"/>
              </a:defRPr>
            </a:lvl1pPr>
            <a:lvl2pPr indent="-381000" lvl="1" marL="914400" marR="0" rtl="0" algn="l">
              <a:lnSpc>
                <a:spcPct val="90000"/>
              </a:lnSpc>
              <a:spcBef>
                <a:spcPts val="5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indent="-355600" lvl="2" marL="1371600" marR="0" rtl="0" algn="l">
              <a:lnSpc>
                <a:spcPct val="90000"/>
              </a:lnSpc>
              <a:spcBef>
                <a:spcPts val="5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indent="-342900" lvl="3" marL="1828800" marR="0" rtl="0" algn="l">
              <a:lnSpc>
                <a:spcPct val="90000"/>
              </a:lnSpc>
              <a:spcBef>
                <a:spcPts val="5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indent="-342900" lvl="4" marL="2286000" marR="0" rtl="0" algn="l">
              <a:lnSpc>
                <a:spcPct val="90000"/>
              </a:lnSpc>
              <a:spcBef>
                <a:spcPts val="5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pic>
        <p:nvPicPr>
          <p:cNvPr descr="California Community Colleges logo" id="13" name="Google Shape;13;p1"/>
          <p:cNvPicPr preferRelativeResize="0"/>
          <p:nvPr/>
        </p:nvPicPr>
        <p:blipFill rotWithShape="1">
          <a:blip r:embed="rId2">
            <a:alphaModFix/>
          </a:blip>
          <a:srcRect b="0" l="0" r="0" t="0"/>
          <a:stretch/>
        </p:blipFill>
        <p:spPr>
          <a:xfrm>
            <a:off x="320140" y="6001350"/>
            <a:ext cx="1579813" cy="596918"/>
          </a:xfrm>
          <a:prstGeom prst="rect">
            <a:avLst/>
          </a:prstGeom>
          <a:noFill/>
          <a:ln>
            <a:noFill/>
          </a:ln>
        </p:spPr>
      </p:pic>
      <p:cxnSp>
        <p:nvCxnSpPr>
          <p:cNvPr id="14" name="Google Shape;14;p1"/>
          <p:cNvCxnSpPr/>
          <p:nvPr/>
        </p:nvCxnSpPr>
        <p:spPr>
          <a:xfrm>
            <a:off x="0" y="5699720"/>
            <a:ext cx="12192000" cy="0"/>
          </a:xfrm>
          <a:prstGeom prst="straightConnector1">
            <a:avLst/>
          </a:prstGeom>
          <a:noFill/>
          <a:ln cap="flat" cmpd="sng" w="12700">
            <a:solidFill>
              <a:srgbClr val="E3E5E5"/>
            </a:solidFill>
            <a:prstDash val="solid"/>
            <a:miter lim="800000"/>
            <a:headEnd len="sm" w="sm" type="none"/>
            <a:tailEnd len="sm" w="sm" type="none"/>
          </a:ln>
        </p:spPr>
      </p:cxnSp>
      <p:sp>
        <p:nvSpPr>
          <p:cNvPr id="15" name="Google Shape;15;p1"/>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1pPr>
            <a:lvl2pPr indent="0" lvl="1"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2pPr>
            <a:lvl3pPr indent="0" lvl="2"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3pPr>
            <a:lvl4pPr indent="0" lvl="3"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4pPr>
            <a:lvl5pPr indent="0" lvl="4"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5pPr>
            <a:lvl6pPr indent="0" lvl="5"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6pPr>
            <a:lvl7pPr indent="0" lvl="6"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7pPr>
            <a:lvl8pPr indent="0" lvl="7"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8pPr>
            <a:lvl9pPr indent="0" lvl="8"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2F6D"/>
              </a:buClr>
              <a:buSzPts val="4400"/>
              <a:buFont typeface="Source Sans Pro"/>
              <a:buNone/>
              <a:defRPr b="0" i="0" sz="4400" u="none" cap="none" strike="noStrike">
                <a:solidFill>
                  <a:srgbClr val="002F6D"/>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Google Shape;55;p10"/>
          <p:cNvSpPr txBox="1"/>
          <p:nvPr>
            <p:ph idx="1" type="body"/>
          </p:nvPr>
        </p:nvSpPr>
        <p:spPr>
          <a:xfrm>
            <a:off x="838200" y="1825625"/>
            <a:ext cx="10515600" cy="3704616"/>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3575A"/>
              </a:buClr>
              <a:buSzPts val="2800"/>
              <a:buFont typeface="Arial"/>
              <a:buChar char="•"/>
              <a:defRPr b="0" i="0" sz="2800" u="none" cap="none" strike="noStrike">
                <a:solidFill>
                  <a:srgbClr val="53575A"/>
                </a:solidFill>
                <a:latin typeface="Source Sans Pro"/>
                <a:ea typeface="Source Sans Pro"/>
                <a:cs typeface="Source Sans Pro"/>
                <a:sym typeface="Source Sans Pro"/>
              </a:defRPr>
            </a:lvl1pPr>
            <a:lvl2pPr indent="-381000" lvl="1" marL="914400" marR="0" rtl="0" algn="l">
              <a:lnSpc>
                <a:spcPct val="90000"/>
              </a:lnSpc>
              <a:spcBef>
                <a:spcPts val="6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indent="-355600" lvl="2" marL="1371600" marR="0" rtl="0" algn="l">
              <a:lnSpc>
                <a:spcPct val="90000"/>
              </a:lnSpc>
              <a:spcBef>
                <a:spcPts val="6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indent="-342900" lvl="3" marL="1828800"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indent="-342900" lvl="4" marL="2286000" marR="0" rtl="0" algn="l">
              <a:lnSpc>
                <a:spcPct val="90000"/>
              </a:lnSpc>
              <a:spcBef>
                <a:spcPts val="6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pic>
        <p:nvPicPr>
          <p:cNvPr id="56" name="Google Shape;56;p10"/>
          <p:cNvPicPr preferRelativeResize="0"/>
          <p:nvPr/>
        </p:nvPicPr>
        <p:blipFill rotWithShape="1">
          <a:blip r:embed="rId1">
            <a:alphaModFix/>
          </a:blip>
          <a:srcRect b="0" l="0" r="0" t="0"/>
          <a:stretch/>
        </p:blipFill>
        <p:spPr>
          <a:xfrm>
            <a:off x="320140" y="6001350"/>
            <a:ext cx="1579813" cy="596918"/>
          </a:xfrm>
          <a:prstGeom prst="rect">
            <a:avLst/>
          </a:prstGeom>
          <a:noFill/>
          <a:ln>
            <a:noFill/>
          </a:ln>
        </p:spPr>
      </p:pic>
      <p:cxnSp>
        <p:nvCxnSpPr>
          <p:cNvPr id="57" name="Google Shape;57;p10"/>
          <p:cNvCxnSpPr/>
          <p:nvPr/>
        </p:nvCxnSpPr>
        <p:spPr>
          <a:xfrm>
            <a:off x="0" y="5699720"/>
            <a:ext cx="12192000" cy="0"/>
          </a:xfrm>
          <a:prstGeom prst="straightConnector1">
            <a:avLst/>
          </a:prstGeom>
          <a:noFill/>
          <a:ln cap="flat" cmpd="sng" w="12700">
            <a:solidFill>
              <a:srgbClr val="E3E5E5"/>
            </a:solidFill>
            <a:prstDash val="solid"/>
            <a:miter lim="800000"/>
            <a:headEnd len="sm" w="sm" type="none"/>
            <a:tailEnd len="sm" w="sm" type="none"/>
          </a:ln>
        </p:spPr>
      </p:cxnSp>
      <p:sp>
        <p:nvSpPr>
          <p:cNvPr id="58" name="Google Shape;58;p10"/>
          <p:cNvSpPr txBox="1"/>
          <p:nvPr>
            <p:ph idx="11" type="ftr"/>
          </p:nvPr>
        </p:nvSpPr>
        <p:spPr>
          <a:xfrm>
            <a:off x="7239000" y="6077623"/>
            <a:ext cx="41148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600">
                <a:solidFill>
                  <a:srgbClr val="888CA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 accent1="accent1" accent2="accent2" accent3="accent3" accent4="accent4" accent5="accent5" accent6="accent6" bg1="lt1" bg2="dk2" tx1="dk1" tx2="lt2" folHlink="folHlink" hlink="hlink"/>
  <p:sldLayoutIdLst>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2" name="Shape 232"/>
        <p:cNvGrpSpPr/>
        <p:nvPr/>
      </p:nvGrpSpPr>
      <p:grpSpPr>
        <a:xfrm>
          <a:off x="0" y="0"/>
          <a:ext cx="0" cy="0"/>
          <a:chOff x="0" y="0"/>
          <a:chExt cx="0" cy="0"/>
        </a:xfrm>
      </p:grpSpPr>
      <p:sp>
        <p:nvSpPr>
          <p:cNvPr id="233" name="Google Shape;233;p27"/>
          <p:cNvSpPr txBox="1"/>
          <p:nvPr>
            <p:ph type="title"/>
          </p:nvPr>
        </p:nvSpPr>
        <p:spPr>
          <a:xfrm>
            <a:off x="2193727" y="178594"/>
            <a:ext cx="7804500" cy="1518000"/>
          </a:xfrm>
          <a:prstGeom prst="rect">
            <a:avLst/>
          </a:prstGeom>
          <a:noFill/>
          <a:ln>
            <a:noFill/>
          </a:ln>
        </p:spPr>
        <p:txBody>
          <a:bodyPr anchorCtr="0" anchor="ctr" bIns="35700" lIns="35700" spcFirstLastPara="1" rIns="35700" wrap="square" tIns="35700">
            <a:noAutofit/>
          </a:bodyPr>
          <a:lstStyle>
            <a:lvl1pPr lvl="0"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9pPr>
          </a:lstStyle>
          <a:p/>
        </p:txBody>
      </p:sp>
      <p:sp>
        <p:nvSpPr>
          <p:cNvPr id="234" name="Google Shape;234;p27"/>
          <p:cNvSpPr txBox="1"/>
          <p:nvPr>
            <p:ph idx="1" type="body"/>
          </p:nvPr>
        </p:nvSpPr>
        <p:spPr>
          <a:xfrm>
            <a:off x="2193727" y="1821656"/>
            <a:ext cx="7804500" cy="4420500"/>
          </a:xfrm>
          <a:prstGeom prst="rect">
            <a:avLst/>
          </a:prstGeom>
          <a:noFill/>
          <a:ln>
            <a:noFill/>
          </a:ln>
        </p:spPr>
        <p:txBody>
          <a:bodyPr anchorCtr="0" anchor="ctr" bIns="35700" lIns="35700" spcFirstLastPara="1" rIns="35700" wrap="square" tIns="35700">
            <a:noAutofit/>
          </a:bodyPr>
          <a:lstStyle>
            <a:lvl1pPr indent="-431800" lvl="0" marL="457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1800" lvl="6" marL="32004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1800" lvl="7" marL="36576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1800" lvl="8" marL="4114800" marR="0" rtl="0" algn="l">
              <a:lnSpc>
                <a:spcPct val="100000"/>
              </a:lnSpc>
              <a:spcBef>
                <a:spcPts val="2900"/>
              </a:spcBef>
              <a:spcAft>
                <a:spcPts val="0"/>
              </a:spcAft>
              <a:buClr>
                <a:srgbClr val="000000"/>
              </a:buClr>
              <a:buSzPts val="32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235" name="Google Shape;235;p27"/>
          <p:cNvSpPr txBox="1"/>
          <p:nvPr>
            <p:ph idx="12" type="sldNum"/>
          </p:nvPr>
        </p:nvSpPr>
        <p:spPr>
          <a:xfrm>
            <a:off x="5977052" y="6536531"/>
            <a:ext cx="233100" cy="238800"/>
          </a:xfrm>
          <a:prstGeom prst="rect">
            <a:avLst/>
          </a:prstGeom>
          <a:noFill/>
          <a:ln>
            <a:noFill/>
          </a:ln>
        </p:spPr>
        <p:txBody>
          <a:bodyPr anchorCtr="0" anchor="t" bIns="35700" lIns="35700" spcFirstLastPara="1" rIns="35700" wrap="square" tIns="35700">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7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pic>
        <p:nvPicPr>
          <p:cNvPr id="283" name="Google Shape;283;p40"/>
          <p:cNvPicPr preferRelativeResize="0"/>
          <p:nvPr/>
        </p:nvPicPr>
        <p:blipFill rotWithShape="1">
          <a:blip r:embed="rId1">
            <a:alphaModFix/>
          </a:blip>
          <a:srcRect b="7359" l="0" r="12879" t="0"/>
          <a:stretch/>
        </p:blipFill>
        <p:spPr>
          <a:xfrm>
            <a:off x="7810500" y="1041748"/>
            <a:ext cx="4381500" cy="4659045"/>
          </a:xfrm>
          <a:prstGeom prst="rect">
            <a:avLst/>
          </a:prstGeom>
          <a:noFill/>
          <a:ln>
            <a:noFill/>
          </a:ln>
        </p:spPr>
      </p:pic>
      <p:sp>
        <p:nvSpPr>
          <p:cNvPr id="284" name="Google Shape;284;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2F6D"/>
              </a:buClr>
              <a:buSzPts val="4400"/>
              <a:buFont typeface="Source Sans Pro"/>
              <a:buNone/>
              <a:defRPr b="0" i="0" sz="4400" u="none" cap="none" strike="noStrike">
                <a:solidFill>
                  <a:srgbClr val="002F6D"/>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5" name="Google Shape;285;p40"/>
          <p:cNvSpPr txBox="1"/>
          <p:nvPr>
            <p:ph idx="1" type="body"/>
          </p:nvPr>
        </p:nvSpPr>
        <p:spPr>
          <a:xfrm>
            <a:off x="838200" y="1825625"/>
            <a:ext cx="10515600" cy="3704616"/>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3575A"/>
              </a:buClr>
              <a:buSzPts val="2800"/>
              <a:buFont typeface="Arial"/>
              <a:buChar char="•"/>
              <a:defRPr b="0" i="0" sz="2800" u="none" cap="none" strike="noStrike">
                <a:solidFill>
                  <a:srgbClr val="53575A"/>
                </a:solidFill>
                <a:latin typeface="Source Sans Pro"/>
                <a:ea typeface="Source Sans Pro"/>
                <a:cs typeface="Source Sans Pro"/>
                <a:sym typeface="Source Sans Pro"/>
              </a:defRPr>
            </a:lvl1pPr>
            <a:lvl2pPr indent="-381000" lvl="1" marL="914400" marR="0" rtl="0" algn="l">
              <a:lnSpc>
                <a:spcPct val="90000"/>
              </a:lnSpc>
              <a:spcBef>
                <a:spcPts val="500"/>
              </a:spcBef>
              <a:spcAft>
                <a:spcPts val="0"/>
              </a:spcAft>
              <a:buClr>
                <a:srgbClr val="53575A"/>
              </a:buClr>
              <a:buSzPts val="2400"/>
              <a:buFont typeface="Arial"/>
              <a:buChar char="•"/>
              <a:defRPr b="0" i="0" sz="2400" u="none" cap="none" strike="noStrike">
                <a:solidFill>
                  <a:srgbClr val="53575A"/>
                </a:solidFill>
                <a:latin typeface="Source Sans Pro"/>
                <a:ea typeface="Source Sans Pro"/>
                <a:cs typeface="Source Sans Pro"/>
                <a:sym typeface="Source Sans Pro"/>
              </a:defRPr>
            </a:lvl2pPr>
            <a:lvl3pPr indent="-355600" lvl="2" marL="1371600" marR="0" rtl="0" algn="l">
              <a:lnSpc>
                <a:spcPct val="90000"/>
              </a:lnSpc>
              <a:spcBef>
                <a:spcPts val="500"/>
              </a:spcBef>
              <a:spcAft>
                <a:spcPts val="0"/>
              </a:spcAft>
              <a:buClr>
                <a:srgbClr val="53575A"/>
              </a:buClr>
              <a:buSzPts val="2000"/>
              <a:buFont typeface="Arial"/>
              <a:buChar char="•"/>
              <a:defRPr b="0" i="0" sz="2000" u="none" cap="none" strike="noStrike">
                <a:solidFill>
                  <a:srgbClr val="53575A"/>
                </a:solidFill>
                <a:latin typeface="Source Sans Pro"/>
                <a:ea typeface="Source Sans Pro"/>
                <a:cs typeface="Source Sans Pro"/>
                <a:sym typeface="Source Sans Pro"/>
              </a:defRPr>
            </a:lvl3pPr>
            <a:lvl4pPr indent="-342900" lvl="3" marL="1828800" marR="0" rtl="0" algn="l">
              <a:lnSpc>
                <a:spcPct val="90000"/>
              </a:lnSpc>
              <a:spcBef>
                <a:spcPts val="5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4pPr>
            <a:lvl5pPr indent="-342900" lvl="4" marL="2286000" marR="0" rtl="0" algn="l">
              <a:lnSpc>
                <a:spcPct val="90000"/>
              </a:lnSpc>
              <a:spcBef>
                <a:spcPts val="500"/>
              </a:spcBef>
              <a:spcAft>
                <a:spcPts val="0"/>
              </a:spcAft>
              <a:buClr>
                <a:srgbClr val="53575A"/>
              </a:buClr>
              <a:buSzPts val="1800"/>
              <a:buFont typeface="Arial"/>
              <a:buChar char="•"/>
              <a:defRPr b="0" i="0" sz="1800" u="none" cap="none" strike="noStrike">
                <a:solidFill>
                  <a:srgbClr val="53575A"/>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pic>
        <p:nvPicPr>
          <p:cNvPr descr="California Community Colleges logo" id="286" name="Google Shape;286;p40"/>
          <p:cNvPicPr preferRelativeResize="0"/>
          <p:nvPr/>
        </p:nvPicPr>
        <p:blipFill rotWithShape="1">
          <a:blip r:embed="rId2">
            <a:alphaModFix/>
          </a:blip>
          <a:srcRect b="0" l="0" r="0" t="0"/>
          <a:stretch/>
        </p:blipFill>
        <p:spPr>
          <a:xfrm>
            <a:off x="320140" y="6001350"/>
            <a:ext cx="1579813" cy="596918"/>
          </a:xfrm>
          <a:prstGeom prst="rect">
            <a:avLst/>
          </a:prstGeom>
          <a:noFill/>
          <a:ln>
            <a:noFill/>
          </a:ln>
        </p:spPr>
      </p:pic>
      <p:cxnSp>
        <p:nvCxnSpPr>
          <p:cNvPr id="287" name="Google Shape;287;p40"/>
          <p:cNvCxnSpPr/>
          <p:nvPr/>
        </p:nvCxnSpPr>
        <p:spPr>
          <a:xfrm>
            <a:off x="0" y="5699720"/>
            <a:ext cx="12192000" cy="0"/>
          </a:xfrm>
          <a:prstGeom prst="straightConnector1">
            <a:avLst/>
          </a:prstGeom>
          <a:noFill/>
          <a:ln cap="flat" cmpd="sng" w="12700">
            <a:solidFill>
              <a:srgbClr val="E3E5E5"/>
            </a:solidFill>
            <a:prstDash val="solid"/>
            <a:miter lim="800000"/>
            <a:headEnd len="sm" w="sm" type="none"/>
            <a:tailEnd len="sm" w="sm" type="none"/>
          </a:ln>
        </p:spPr>
      </p:cxnSp>
      <p:sp>
        <p:nvSpPr>
          <p:cNvPr id="288" name="Google Shape;288;p40"/>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1pPr>
            <a:lvl2pPr indent="0" lvl="1"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2pPr>
            <a:lvl3pPr indent="0" lvl="2"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3pPr>
            <a:lvl4pPr indent="0" lvl="3"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4pPr>
            <a:lvl5pPr indent="0" lvl="4"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5pPr>
            <a:lvl6pPr indent="0" lvl="5"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6pPr>
            <a:lvl7pPr indent="0" lvl="6"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7pPr>
            <a:lvl8pPr indent="0" lvl="7"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8pPr>
            <a:lvl9pPr indent="0" lvl="8" marL="0" marR="0" rtl="0" algn="r">
              <a:spcBef>
                <a:spcPts val="0"/>
              </a:spcBef>
              <a:buNone/>
              <a:defRPr b="0" i="0" sz="1200" u="none" cap="none" strike="noStrike">
                <a:solidFill>
                  <a:srgbClr val="53575A"/>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hyperlink" Target="http://www.cccolegas.org" TargetMode="External"/><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comments" Target="../comments/comment1.xml"/><Relationship Id="rId4" Type="http://schemas.openxmlformats.org/officeDocument/2006/relationships/image" Target="../media/image65.png"/><Relationship Id="rId5" Type="http://schemas.openxmlformats.org/officeDocument/2006/relationships/image" Target="../media/image29.png"/><Relationship Id="rId6"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 Id="rId3" Type="http://schemas.openxmlformats.org/officeDocument/2006/relationships/image" Target="../media/image65.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 Id="rId3" Type="http://schemas.openxmlformats.org/officeDocument/2006/relationships/image" Target="../media/image65.png"/><Relationship Id="rId4" Type="http://schemas.openxmlformats.org/officeDocument/2006/relationships/hyperlink" Target="http://www.youtube.com/watch?v=52flWz_6f1A" TargetMode="External"/><Relationship Id="rId5"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5.png"/><Relationship Id="rId4" Type="http://schemas.openxmlformats.org/officeDocument/2006/relationships/image" Target="../media/image9.png"/><Relationship Id="rId5" Type="http://schemas.openxmlformats.org/officeDocument/2006/relationships/image" Target="../media/image33.jpg"/><Relationship Id="rId6" Type="http://schemas.openxmlformats.org/officeDocument/2006/relationships/image" Target="../media/image29.png"/><Relationship Id="rId7" Type="http://schemas.openxmlformats.org/officeDocument/2006/relationships/image" Target="../media/image27.jpg"/><Relationship Id="rId8"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5.png"/><Relationship Id="rId4"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65.png"/><Relationship Id="rId4" Type="http://schemas.openxmlformats.org/officeDocument/2006/relationships/image" Target="../media/image9.png"/><Relationship Id="rId5"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65.png"/><Relationship Id="rId4" Type="http://schemas.openxmlformats.org/officeDocument/2006/relationships/image" Target="../media/image9.png"/><Relationship Id="rId5"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hyperlink" Target="https://laborx.co" TargetMode="External"/><Relationship Id="rId4" Type="http://schemas.openxmlformats.org/officeDocument/2006/relationships/image" Target="../media/image43.png"/><Relationship Id="rId5" Type="http://schemas.openxmlformats.org/officeDocument/2006/relationships/image" Target="../media/image47.png"/><Relationship Id="rId6" Type="http://schemas.openxmlformats.org/officeDocument/2006/relationships/image" Target="../media/image44.png"/></Relationships>
</file>

<file path=ppt/slides/_rels/slide27.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5.png"/><Relationship Id="rId13" Type="http://schemas.openxmlformats.org/officeDocument/2006/relationships/image" Target="../media/image54.png"/><Relationship Id="rId12" Type="http://schemas.openxmlformats.org/officeDocument/2006/relationships/image" Target="../media/image56.png"/><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49.jpg"/><Relationship Id="rId9" Type="http://schemas.openxmlformats.org/officeDocument/2006/relationships/image" Target="../media/image52.png"/><Relationship Id="rId15" Type="http://schemas.openxmlformats.org/officeDocument/2006/relationships/image" Target="../media/image58.jpg"/><Relationship Id="rId14" Type="http://schemas.openxmlformats.org/officeDocument/2006/relationships/image" Target="../media/image57.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1" Type="http://schemas.openxmlformats.org/officeDocument/2006/relationships/hyperlink" Target="http://www.youtube.com/watch?v=bGPBCMSD_aA" TargetMode="External"/><Relationship Id="rId10" Type="http://schemas.openxmlformats.org/officeDocument/2006/relationships/image" Target="../media/image60.jpg"/><Relationship Id="rId13" Type="http://schemas.openxmlformats.org/officeDocument/2006/relationships/hyperlink" Target="http://www.youtube.com/watch?v=oUQPfiQCGLw" TargetMode="External"/><Relationship Id="rId12" Type="http://schemas.openxmlformats.org/officeDocument/2006/relationships/image" Target="../media/image62.jpg"/><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hyperlink" Target="http://www.youtube.com/watch?v=WDcmbngA5JI" TargetMode="External"/><Relationship Id="rId4" Type="http://schemas.openxmlformats.org/officeDocument/2006/relationships/image" Target="../media/image59.jpg"/><Relationship Id="rId9" Type="http://schemas.openxmlformats.org/officeDocument/2006/relationships/hyperlink" Target="http://www.youtube.com/watch?v=TD7hyD9VRqo" TargetMode="External"/><Relationship Id="rId15" Type="http://schemas.openxmlformats.org/officeDocument/2006/relationships/hyperlink" Target="http://www.youtube.com/watch?v=lIGwNgoC4VA" TargetMode="External"/><Relationship Id="rId14" Type="http://schemas.openxmlformats.org/officeDocument/2006/relationships/image" Target="../media/image64.jpg"/><Relationship Id="rId17" Type="http://schemas.openxmlformats.org/officeDocument/2006/relationships/hyperlink" Target="http://www.youtube.com/watch?v=D8RLp1ph68c" TargetMode="External"/><Relationship Id="rId16" Type="http://schemas.openxmlformats.org/officeDocument/2006/relationships/image" Target="../media/image67.jpg"/><Relationship Id="rId5" Type="http://schemas.openxmlformats.org/officeDocument/2006/relationships/hyperlink" Target="http://www.youtube.com/watch?v=jgEalKMvvyg" TargetMode="External"/><Relationship Id="rId6" Type="http://schemas.openxmlformats.org/officeDocument/2006/relationships/image" Target="../media/image76.jpg"/><Relationship Id="rId18" Type="http://schemas.openxmlformats.org/officeDocument/2006/relationships/image" Target="../media/image63.jpg"/><Relationship Id="rId7" Type="http://schemas.openxmlformats.org/officeDocument/2006/relationships/hyperlink" Target="http://www.youtube.com/watch?v=kY9t0B1fITg" TargetMode="External"/><Relationship Id="rId8" Type="http://schemas.openxmlformats.org/officeDocument/2006/relationships/image" Target="../media/image6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65.png"/><Relationship Id="rId6" Type="http://schemas.openxmlformats.org/officeDocument/2006/relationships/image" Target="../media/image7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66.jp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1.xml"/><Relationship Id="rId3" Type="http://schemas.openxmlformats.org/officeDocument/2006/relationships/image" Target="../media/image65.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2.xml"/><Relationship Id="rId3" Type="http://schemas.openxmlformats.org/officeDocument/2006/relationships/image" Target="../media/image65.png"/><Relationship Id="rId4" Type="http://schemas.openxmlformats.org/officeDocument/2006/relationships/image" Target="../media/image9.png"/><Relationship Id="rId5"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3.xml"/><Relationship Id="rId3" Type="http://schemas.openxmlformats.org/officeDocument/2006/relationships/image" Target="../media/image65.png"/><Relationship Id="rId4" Type="http://schemas.openxmlformats.org/officeDocument/2006/relationships/hyperlink" Target="http://visionresourcecenter.cccco.edu/login" TargetMode="External"/><Relationship Id="rId5"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4.xml"/><Relationship Id="rId3" Type="http://schemas.openxmlformats.org/officeDocument/2006/relationships/image" Target="../media/image74.png"/><Relationship Id="rId4" Type="http://schemas.openxmlformats.org/officeDocument/2006/relationships/image" Target="../media/image65.png"/><Relationship Id="rId5"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65.png"/><Relationship Id="rId4" Type="http://schemas.openxmlformats.org/officeDocument/2006/relationships/image" Target="../media/image9.png"/><Relationship Id="rId5" Type="http://schemas.openxmlformats.org/officeDocument/2006/relationships/image" Target="../media/image71.png"/></Relationships>
</file>

<file path=ppt/slides/_rels/slide36.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75.png"/><Relationship Id="rId12" Type="http://schemas.openxmlformats.org/officeDocument/2006/relationships/image" Target="../media/image78.png"/><Relationship Id="rId1" Type="http://schemas.openxmlformats.org/officeDocument/2006/relationships/slideLayout" Target="../slideLayouts/slideLayout44.xml"/><Relationship Id="rId2" Type="http://schemas.openxmlformats.org/officeDocument/2006/relationships/notesSlide" Target="../notesSlides/notesSlide36.xml"/><Relationship Id="rId3" Type="http://schemas.openxmlformats.org/officeDocument/2006/relationships/image" Target="../media/image65.png"/><Relationship Id="rId4" Type="http://schemas.openxmlformats.org/officeDocument/2006/relationships/image" Target="../media/image70.png"/><Relationship Id="rId9" Type="http://schemas.openxmlformats.org/officeDocument/2006/relationships/image" Target="../media/image69.png"/><Relationship Id="rId5" Type="http://schemas.openxmlformats.org/officeDocument/2006/relationships/hyperlink" Target="http://www.cccolegas.org" TargetMode="External"/><Relationship Id="rId6" Type="http://schemas.openxmlformats.org/officeDocument/2006/relationships/image" Target="../media/image72.png"/><Relationship Id="rId7" Type="http://schemas.openxmlformats.org/officeDocument/2006/relationships/image" Target="../media/image9.png"/><Relationship Id="rId8"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7.png"/><Relationship Id="rId13" Type="http://schemas.openxmlformats.org/officeDocument/2006/relationships/image" Target="../media/image25.png"/><Relationship Id="rId12" Type="http://schemas.openxmlformats.org/officeDocument/2006/relationships/image" Target="../media/image26.jpg"/><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23.png"/><Relationship Id="rId15" Type="http://schemas.openxmlformats.org/officeDocument/2006/relationships/image" Target="../media/image22.png"/><Relationship Id="rId1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20.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8.png"/><Relationship Id="rId4" Type="http://schemas.openxmlformats.org/officeDocument/2006/relationships/image" Target="../media/image19.jpg"/><Relationship Id="rId5" Type="http://schemas.openxmlformats.org/officeDocument/2006/relationships/image" Target="../media/image9.png"/><Relationship Id="rId6" Type="http://schemas.openxmlformats.org/officeDocument/2006/relationships/image" Target="../media/image21.jpg"/><Relationship Id="rId7"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5.png"/><Relationship Id="rId4" Type="http://schemas.openxmlformats.org/officeDocument/2006/relationships/image" Target="../media/image9.png"/><Relationship Id="rId5"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5.png"/><Relationship Id="rId4" Type="http://schemas.openxmlformats.org/officeDocument/2006/relationships/image" Target="../media/image9.png"/><Relationship Id="rId5"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9"/>
          <p:cNvPicPr preferRelativeResize="0"/>
          <p:nvPr/>
        </p:nvPicPr>
        <p:blipFill rotWithShape="1">
          <a:blip r:embed="rId3">
            <a:alphaModFix/>
          </a:blip>
          <a:srcRect b="0" l="0" r="0" t="0"/>
          <a:stretch/>
        </p:blipFill>
        <p:spPr>
          <a:xfrm>
            <a:off x="2241421" y="3685260"/>
            <a:ext cx="1317399" cy="658700"/>
          </a:xfrm>
          <a:prstGeom prst="rect">
            <a:avLst/>
          </a:prstGeom>
          <a:noFill/>
          <a:ln>
            <a:noFill/>
          </a:ln>
          <a:effectLst>
            <a:outerShdw blurRad="292100" rotWithShape="0" algn="tl" dir="2700000" dist="139700">
              <a:srgbClr val="333333">
                <a:alpha val="64705"/>
              </a:srgbClr>
            </a:outerShdw>
          </a:effectLst>
        </p:spPr>
      </p:pic>
      <p:pic>
        <p:nvPicPr>
          <p:cNvPr id="331" name="Google Shape;331;p49"/>
          <p:cNvPicPr preferRelativeResize="0"/>
          <p:nvPr/>
        </p:nvPicPr>
        <p:blipFill rotWithShape="1">
          <a:blip r:embed="rId4">
            <a:alphaModFix/>
          </a:blip>
          <a:srcRect b="0" l="0" r="0" t="0"/>
          <a:stretch/>
        </p:blipFill>
        <p:spPr>
          <a:xfrm>
            <a:off x="2306382" y="4555689"/>
            <a:ext cx="1029751" cy="764957"/>
          </a:xfrm>
          <a:prstGeom prst="rect">
            <a:avLst/>
          </a:prstGeom>
          <a:noFill/>
          <a:ln>
            <a:noFill/>
          </a:ln>
          <a:effectLst>
            <a:outerShdw blurRad="292100" rotWithShape="0" algn="tl" dir="2700000" dist="139700">
              <a:srgbClr val="333333">
                <a:alpha val="64705"/>
              </a:srgbClr>
            </a:outerShdw>
          </a:effectLst>
        </p:spPr>
      </p:pic>
      <p:sp>
        <p:nvSpPr>
          <p:cNvPr id="332" name="Google Shape;332;p49"/>
          <p:cNvSpPr txBox="1"/>
          <p:nvPr/>
        </p:nvSpPr>
        <p:spPr>
          <a:xfrm>
            <a:off x="3706791" y="3873378"/>
            <a:ext cx="4810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Source Sans Pro"/>
              <a:buNone/>
            </a:pPr>
            <a:r>
              <a:rPr b="0" i="0" lang="en-US" sz="1800" u="none" cap="none" strike="noStrike">
                <a:solidFill>
                  <a:srgbClr val="434343"/>
                </a:solidFill>
                <a:latin typeface="Source Sans Pro"/>
                <a:ea typeface="Source Sans Pro"/>
                <a:cs typeface="Source Sans Pro"/>
                <a:sym typeface="Source Sans Pro"/>
              </a:rPr>
              <a:t>Click the tab to read live captions.</a:t>
            </a:r>
            <a:endParaRPr>
              <a:solidFill>
                <a:srgbClr val="434343"/>
              </a:solidFill>
            </a:endParaRPr>
          </a:p>
        </p:txBody>
      </p:sp>
      <p:sp>
        <p:nvSpPr>
          <p:cNvPr id="333" name="Google Shape;333;p49"/>
          <p:cNvSpPr txBox="1"/>
          <p:nvPr/>
        </p:nvSpPr>
        <p:spPr>
          <a:xfrm>
            <a:off x="3727443" y="4555689"/>
            <a:ext cx="6196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Source Sans Pro"/>
              <a:buNone/>
            </a:pPr>
            <a:r>
              <a:rPr b="0" i="0" lang="en-US" sz="1800" u="none" cap="none" strike="noStrike">
                <a:solidFill>
                  <a:srgbClr val="434343"/>
                </a:solidFill>
                <a:latin typeface="Source Sans Pro"/>
                <a:ea typeface="Source Sans Pro"/>
                <a:cs typeface="Source Sans Pro"/>
                <a:sym typeface="Source Sans Pro"/>
              </a:rPr>
              <a:t>Click this tab to enter questions for the</a:t>
            </a:r>
            <a:endParaRPr b="0" i="0" sz="1800" u="none" cap="none" strike="noStrike">
              <a:solidFill>
                <a:srgbClr val="434343"/>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ts val="1800"/>
              <a:buFont typeface="Source Sans Pro"/>
              <a:buNone/>
            </a:pPr>
            <a:r>
              <a:rPr b="0" i="0" lang="en-US" sz="1800" u="none" cap="none" strike="noStrike">
                <a:solidFill>
                  <a:srgbClr val="434343"/>
                </a:solidFill>
                <a:latin typeface="Source Sans Pro"/>
                <a:ea typeface="Source Sans Pro"/>
                <a:cs typeface="Source Sans Pro"/>
                <a:sym typeface="Source Sans Pro"/>
              </a:rPr>
              <a:t>presenters, and read their responses.</a:t>
            </a:r>
            <a:endParaRPr>
              <a:solidFill>
                <a:srgbClr val="434343"/>
              </a:solidFill>
            </a:endParaRPr>
          </a:p>
        </p:txBody>
      </p:sp>
      <p:sp>
        <p:nvSpPr>
          <p:cNvPr id="334" name="Google Shape;334;p49"/>
          <p:cNvSpPr txBox="1"/>
          <p:nvPr>
            <p:ph type="ctrTitle"/>
          </p:nvPr>
        </p:nvSpPr>
        <p:spPr>
          <a:xfrm>
            <a:off x="3920950" y="5667325"/>
            <a:ext cx="8196900" cy="88620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dk1"/>
              </a:buClr>
              <a:buSzPts val="5400"/>
              <a:buFont typeface="Source Sans Pro"/>
              <a:buNone/>
            </a:pPr>
            <a:r>
              <a:rPr lang="en-US" sz="1800">
                <a:solidFill>
                  <a:srgbClr val="666666"/>
                </a:solidFill>
              </a:rPr>
              <a:t>This webinar is being recorded and will be available on </a:t>
            </a:r>
            <a:r>
              <a:rPr lang="en-US" sz="1800" u="sng">
                <a:solidFill>
                  <a:schemeClr val="hlink"/>
                </a:solidFill>
                <a:hlinkClick r:id="rId5"/>
              </a:rPr>
              <a:t>www.cccolegas.org</a:t>
            </a:r>
            <a:endParaRPr sz="1800">
              <a:solidFill>
                <a:srgbClr val="666666"/>
              </a:solidFill>
            </a:endParaRPr>
          </a:p>
          <a:p>
            <a:pPr indent="0" lvl="0" marL="0" rtl="0" algn="r">
              <a:lnSpc>
                <a:spcPct val="90000"/>
              </a:lnSpc>
              <a:spcBef>
                <a:spcPts val="0"/>
              </a:spcBef>
              <a:spcAft>
                <a:spcPts val="0"/>
              </a:spcAft>
              <a:buClr>
                <a:schemeClr val="dk1"/>
              </a:buClr>
              <a:buSzPts val="5400"/>
              <a:buFont typeface="Source Sans Pro"/>
              <a:buNone/>
            </a:pPr>
            <a:r>
              <a:rPr lang="en-US" sz="1800">
                <a:solidFill>
                  <a:srgbClr val="666666"/>
                </a:solidFill>
              </a:rPr>
              <a:t> and the Chancellor’s Office Vision Resource Center.</a:t>
            </a:r>
            <a:endParaRPr sz="1800">
              <a:solidFill>
                <a:srgbClr val="666666"/>
              </a:solidFill>
            </a:endParaRPr>
          </a:p>
        </p:txBody>
      </p:sp>
      <p:sp>
        <p:nvSpPr>
          <p:cNvPr id="335" name="Google Shape;335;p49"/>
          <p:cNvSpPr txBox="1"/>
          <p:nvPr/>
        </p:nvSpPr>
        <p:spPr>
          <a:xfrm>
            <a:off x="378000" y="2333475"/>
            <a:ext cx="11436000" cy="886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sz="3600">
                <a:solidFill>
                  <a:srgbClr val="666666"/>
                </a:solidFill>
                <a:latin typeface="Source Sans Pro"/>
                <a:ea typeface="Source Sans Pro"/>
                <a:cs typeface="Source Sans Pro"/>
                <a:sym typeface="Source Sans Pro"/>
              </a:rPr>
              <a:t>Thank you for joining us, we will begin shortly.</a:t>
            </a:r>
            <a:endParaRPr b="1" sz="3600">
              <a:solidFill>
                <a:srgbClr val="666666"/>
              </a:solidFill>
              <a:latin typeface="Source Sans Pro"/>
              <a:ea typeface="Source Sans Pro"/>
              <a:cs typeface="Source Sans Pro"/>
              <a:sym typeface="Source Sans Pro"/>
            </a:endParaRPr>
          </a:p>
        </p:txBody>
      </p:sp>
      <p:sp>
        <p:nvSpPr>
          <p:cNvPr id="336" name="Google Shape;336;p49"/>
          <p:cNvSpPr txBox="1"/>
          <p:nvPr/>
        </p:nvSpPr>
        <p:spPr>
          <a:xfrm>
            <a:off x="364675" y="1447275"/>
            <a:ext cx="11114400" cy="886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b="1" lang="en-US" sz="4800">
                <a:solidFill>
                  <a:srgbClr val="E05108"/>
                </a:solidFill>
                <a:latin typeface="Source Sans Pro"/>
                <a:ea typeface="Source Sans Pro"/>
                <a:cs typeface="Source Sans Pro"/>
                <a:sym typeface="Source Sans Pro"/>
              </a:rPr>
              <a:t>LATINX STUDENT SUCCESS </a:t>
            </a:r>
            <a:endParaRPr b="1" sz="4800">
              <a:solidFill>
                <a:srgbClr val="E05108"/>
              </a:solidFill>
              <a:latin typeface="Source Sans Pro"/>
              <a:ea typeface="Source Sans Pro"/>
              <a:cs typeface="Source Sans Pro"/>
              <a:sym typeface="Source Sans Pro"/>
            </a:endParaRPr>
          </a:p>
          <a:p>
            <a:pPr indent="0" lvl="0" marL="0" rtl="0" algn="ctr">
              <a:lnSpc>
                <a:spcPct val="90000"/>
              </a:lnSpc>
              <a:spcBef>
                <a:spcPts val="0"/>
              </a:spcBef>
              <a:spcAft>
                <a:spcPts val="0"/>
              </a:spcAft>
              <a:buNone/>
            </a:pPr>
            <a:r>
              <a:rPr lang="en-US" sz="4800">
                <a:solidFill>
                  <a:srgbClr val="E05108"/>
                </a:solidFill>
                <a:latin typeface="Source Sans Pro"/>
                <a:ea typeface="Source Sans Pro"/>
                <a:cs typeface="Source Sans Pro"/>
                <a:sym typeface="Source Sans Pro"/>
              </a:rPr>
              <a:t>WEBINAR SERIES</a:t>
            </a:r>
            <a:endParaRPr sz="4800">
              <a:solidFill>
                <a:srgbClr val="E05108"/>
              </a:solidFill>
              <a:latin typeface="Source Sans Pro"/>
              <a:ea typeface="Source Sans Pro"/>
              <a:cs typeface="Source Sans Pro"/>
              <a:sym typeface="Source Sans Pro"/>
            </a:endParaRPr>
          </a:p>
        </p:txBody>
      </p:sp>
      <p:pic>
        <p:nvPicPr>
          <p:cNvPr id="337" name="Google Shape;337;p49"/>
          <p:cNvPicPr preferRelativeResize="0"/>
          <p:nvPr/>
        </p:nvPicPr>
        <p:blipFill>
          <a:blip r:embed="rId6">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8"/>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9" name="Google Shape;449;p58"/>
          <p:cNvSpPr/>
          <p:nvPr/>
        </p:nvSpPr>
        <p:spPr>
          <a:xfrm>
            <a:off x="1592600" y="1296150"/>
            <a:ext cx="8277900" cy="3416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a:solidFill>
                  <a:srgbClr val="000000"/>
                </a:solidFill>
                <a:latin typeface="Source Sans Pro"/>
                <a:ea typeface="Source Sans Pro"/>
                <a:cs typeface="Source Sans Pro"/>
                <a:sym typeface="Source Sans Pro"/>
              </a:rPr>
              <a:t>There is only one </a:t>
            </a:r>
            <a:r>
              <a:rPr b="1" i="1" lang="en-US" sz="5400">
                <a:solidFill>
                  <a:srgbClr val="000000"/>
                </a:solidFill>
                <a:latin typeface="Source Sans Pro"/>
                <a:ea typeface="Source Sans Pro"/>
                <a:cs typeface="Source Sans Pro"/>
                <a:sym typeface="Source Sans Pro"/>
              </a:rPr>
              <a:t>Vision for Success </a:t>
            </a:r>
            <a:r>
              <a:rPr b="1" lang="en-US" sz="5400">
                <a:solidFill>
                  <a:srgbClr val="000000"/>
                </a:solidFill>
                <a:latin typeface="Source Sans Pro"/>
                <a:ea typeface="Source Sans Pro"/>
                <a:cs typeface="Source Sans Pro"/>
                <a:sym typeface="Source Sans Pro"/>
              </a:rPr>
              <a:t>and it will take all of us working together to achieve it. </a:t>
            </a:r>
            <a:endParaRPr>
              <a:latin typeface="Source Sans Pro"/>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4800"/>
              <a:buFont typeface="Calibri"/>
              <a:buNone/>
            </a:pPr>
            <a:r>
              <a:rPr b="1" lang="en-US" sz="4800">
                <a:solidFill>
                  <a:srgbClr val="000000"/>
                </a:solidFill>
              </a:rPr>
              <a:t>2020-21 Priorities </a:t>
            </a:r>
            <a:endParaRPr sz="4800">
              <a:solidFill>
                <a:srgbClr val="000000"/>
              </a:solidFill>
            </a:endParaRPr>
          </a:p>
        </p:txBody>
      </p:sp>
      <p:sp>
        <p:nvSpPr>
          <p:cNvPr id="456" name="Google Shape;456;p59"/>
          <p:cNvSpPr txBox="1"/>
          <p:nvPr>
            <p:ph idx="1" type="body"/>
          </p:nvPr>
        </p:nvSpPr>
        <p:spPr>
          <a:xfrm>
            <a:off x="838200" y="1825625"/>
            <a:ext cx="10515600" cy="3654512"/>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000000"/>
              </a:buClr>
              <a:buSzPts val="2800"/>
              <a:buFont typeface="Source Sans Pro"/>
              <a:buAutoNum type="arabicPeriod"/>
            </a:pPr>
            <a:r>
              <a:rPr lang="en-US">
                <a:solidFill>
                  <a:srgbClr val="000000"/>
                </a:solidFill>
              </a:rPr>
              <a:t>Guided Pathways (connect to equity, PD, integration)</a:t>
            </a:r>
            <a:endParaRPr/>
          </a:p>
          <a:p>
            <a:pPr indent="-514350" lvl="0" marL="514350" rtl="0" algn="l">
              <a:lnSpc>
                <a:spcPct val="90000"/>
              </a:lnSpc>
              <a:spcBef>
                <a:spcPts val="1000"/>
              </a:spcBef>
              <a:spcAft>
                <a:spcPts val="0"/>
              </a:spcAft>
              <a:buClr>
                <a:srgbClr val="000000"/>
              </a:buClr>
              <a:buSzPts val="2800"/>
              <a:buFont typeface="Source Sans Pro"/>
              <a:buAutoNum type="arabicPeriod"/>
            </a:pPr>
            <a:r>
              <a:rPr lang="en-US">
                <a:solidFill>
                  <a:srgbClr val="000000"/>
                </a:solidFill>
              </a:rPr>
              <a:t>Equitable Placement (evaluation, accountability, PD, integration)</a:t>
            </a:r>
            <a:endParaRPr/>
          </a:p>
          <a:p>
            <a:pPr indent="-514350" lvl="0" marL="514350" rtl="0" algn="l">
              <a:lnSpc>
                <a:spcPct val="90000"/>
              </a:lnSpc>
              <a:spcBef>
                <a:spcPts val="1000"/>
              </a:spcBef>
              <a:spcAft>
                <a:spcPts val="0"/>
              </a:spcAft>
              <a:buClr>
                <a:srgbClr val="000000"/>
              </a:buClr>
              <a:buSzPts val="2800"/>
              <a:buFont typeface="Source Sans Pro"/>
              <a:buAutoNum type="arabicPeriod"/>
            </a:pPr>
            <a:r>
              <a:rPr lang="en-US">
                <a:solidFill>
                  <a:srgbClr val="000000"/>
                </a:solidFill>
              </a:rPr>
              <a:t>Fiscal Health and Resilience (stability, PD, integration)</a:t>
            </a:r>
            <a:endParaRPr/>
          </a:p>
          <a:p>
            <a:pPr indent="-514350" lvl="0" marL="514350" rtl="0" algn="l">
              <a:lnSpc>
                <a:spcPct val="90000"/>
              </a:lnSpc>
              <a:spcBef>
                <a:spcPts val="1000"/>
              </a:spcBef>
              <a:spcAft>
                <a:spcPts val="0"/>
              </a:spcAft>
              <a:buClr>
                <a:srgbClr val="000000"/>
              </a:buClr>
              <a:buSzPts val="2800"/>
              <a:buFont typeface="Source Sans Pro"/>
              <a:buAutoNum type="arabicPeriod"/>
            </a:pPr>
            <a:r>
              <a:rPr lang="en-US">
                <a:solidFill>
                  <a:srgbClr val="000000"/>
                </a:solidFill>
              </a:rPr>
              <a:t>Financial Aid and Basic Needs (advocacy, maximize existing resources, integration) </a:t>
            </a:r>
            <a:endParaRPr/>
          </a:p>
          <a:p>
            <a:pPr indent="-514350" lvl="0" marL="514350" rtl="0" algn="l">
              <a:lnSpc>
                <a:spcPct val="90000"/>
              </a:lnSpc>
              <a:spcBef>
                <a:spcPts val="1000"/>
              </a:spcBef>
              <a:spcAft>
                <a:spcPts val="0"/>
              </a:spcAft>
              <a:buClr>
                <a:srgbClr val="000000"/>
              </a:buClr>
              <a:buSzPts val="2800"/>
              <a:buFont typeface="Source Sans Pro"/>
              <a:buAutoNum type="arabicPeriod"/>
            </a:pPr>
            <a:r>
              <a:rPr b="1" lang="en-US">
                <a:solidFill>
                  <a:srgbClr val="000000"/>
                </a:solidFill>
              </a:rPr>
              <a:t>Innovations in Education (lead exploration, remove roadblocks)</a:t>
            </a:r>
            <a:endParaRPr/>
          </a:p>
          <a:p>
            <a:pPr indent="0" lvl="0" marL="0" rtl="0" algn="l">
              <a:lnSpc>
                <a:spcPct val="90000"/>
              </a:lnSpc>
              <a:spcBef>
                <a:spcPts val="1000"/>
              </a:spcBef>
              <a:spcAft>
                <a:spcPts val="0"/>
              </a:spcAft>
              <a:buClr>
                <a:srgbClr val="53575A"/>
              </a:buClr>
              <a:buSzPts val="2800"/>
              <a:buNone/>
            </a:pPr>
            <a:r>
              <a:t/>
            </a:r>
            <a:endParaRPr/>
          </a:p>
        </p:txBody>
      </p:sp>
      <p:sp>
        <p:nvSpPr>
          <p:cNvPr id="457" name="Google Shape;457;p59"/>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0"/>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53575A"/>
              </a:buClr>
              <a:buSzPts val="1200"/>
              <a:buFont typeface="Source Sans Pro"/>
              <a:buNone/>
            </a:pPr>
            <a:fld id="{00000000-1234-1234-1234-123412341234}" type="slidenum">
              <a:rPr b="0" i="0" lang="en-US" sz="1200" u="none" cap="none" strike="noStrike">
                <a:solidFill>
                  <a:srgbClr val="53575A"/>
                </a:solidFill>
                <a:latin typeface="Source Sans Pro"/>
                <a:ea typeface="Source Sans Pro"/>
                <a:cs typeface="Source Sans Pro"/>
                <a:sym typeface="Source Sans Pro"/>
              </a:rPr>
              <a:t>‹#›</a:t>
            </a:fld>
            <a:endParaRPr b="0" i="0" sz="1200" u="none" cap="none" strike="noStrike">
              <a:solidFill>
                <a:srgbClr val="53575A"/>
              </a:solidFill>
              <a:latin typeface="Source Sans Pro"/>
              <a:ea typeface="Source Sans Pro"/>
              <a:cs typeface="Source Sans Pro"/>
              <a:sym typeface="Source Sans Pro"/>
            </a:endParaRPr>
          </a:p>
        </p:txBody>
      </p:sp>
      <p:sp>
        <p:nvSpPr>
          <p:cNvPr id="464" name="Google Shape;464;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4400"/>
              <a:buFont typeface="Calibri"/>
              <a:buNone/>
            </a:pPr>
            <a:r>
              <a:rPr b="1" lang="en-US">
                <a:solidFill>
                  <a:srgbClr val="000000"/>
                </a:solidFill>
              </a:rPr>
              <a:t>Equity is our Integration Framework</a:t>
            </a:r>
            <a:endParaRPr>
              <a:solidFill>
                <a:srgbClr val="000000"/>
              </a:solidFill>
            </a:endParaRPr>
          </a:p>
        </p:txBody>
      </p:sp>
      <p:sp>
        <p:nvSpPr>
          <p:cNvPr id="465" name="Google Shape;465;p60"/>
          <p:cNvSpPr/>
          <p:nvPr/>
        </p:nvSpPr>
        <p:spPr>
          <a:xfrm>
            <a:off x="692262" y="1768507"/>
            <a:ext cx="6268977" cy="3446841"/>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000000"/>
              </a:buClr>
              <a:buSzPts val="2400"/>
              <a:buFont typeface="Arial"/>
              <a:buChar char="•"/>
            </a:pPr>
            <a:r>
              <a:rPr lang="en-US" sz="2400">
                <a:solidFill>
                  <a:srgbClr val="000000"/>
                </a:solidFill>
                <a:latin typeface="Source Sans Pro"/>
                <a:ea typeface="Source Sans Pro"/>
                <a:cs typeface="Source Sans Pro"/>
                <a:sym typeface="Source Sans Pro"/>
              </a:rPr>
              <a:t>The </a:t>
            </a:r>
            <a:r>
              <a:rPr b="1" i="1" lang="en-US" sz="2400">
                <a:solidFill>
                  <a:srgbClr val="000000"/>
                </a:solidFill>
                <a:latin typeface="Source Sans Pro"/>
                <a:ea typeface="Source Sans Pro"/>
                <a:cs typeface="Source Sans Pro"/>
                <a:sym typeface="Source Sans Pro"/>
              </a:rPr>
              <a:t>Vision for Success </a:t>
            </a:r>
            <a:r>
              <a:rPr lang="en-US" sz="2400">
                <a:solidFill>
                  <a:srgbClr val="000000"/>
                </a:solidFill>
                <a:latin typeface="Source Sans Pro"/>
                <a:ea typeface="Source Sans Pro"/>
                <a:cs typeface="Source Sans Pro"/>
                <a:sym typeface="Source Sans Pro"/>
              </a:rPr>
              <a:t>is our foundation, our strategic mission with clear goals and commitments.</a:t>
            </a:r>
            <a:endParaRPr>
              <a:latin typeface="Source Sans Pro"/>
              <a:ea typeface="Source Sans Pro"/>
              <a:cs typeface="Source Sans Pro"/>
              <a:sym typeface="Source Sans Pro"/>
            </a:endParaRPr>
          </a:p>
          <a:p>
            <a:pPr indent="-342900" lvl="0" marL="342900" marR="0" rtl="0" algn="l">
              <a:spcBef>
                <a:spcPts val="0"/>
              </a:spcBef>
              <a:spcAft>
                <a:spcPts val="0"/>
              </a:spcAft>
              <a:buClr>
                <a:srgbClr val="000000"/>
              </a:buClr>
              <a:buSzPts val="2400"/>
              <a:buFont typeface="Arial"/>
              <a:buChar char="•"/>
            </a:pPr>
            <a:r>
              <a:rPr lang="en-US" sz="2400">
                <a:solidFill>
                  <a:srgbClr val="000000"/>
                </a:solidFill>
                <a:latin typeface="Source Sans Pro"/>
                <a:ea typeface="Source Sans Pro"/>
                <a:cs typeface="Source Sans Pro"/>
                <a:sym typeface="Source Sans Pro"/>
              </a:rPr>
              <a:t>The </a:t>
            </a:r>
            <a:r>
              <a:rPr b="1" lang="en-US" sz="2400">
                <a:solidFill>
                  <a:srgbClr val="000000"/>
                </a:solidFill>
                <a:latin typeface="Source Sans Pro"/>
                <a:ea typeface="Source Sans Pro"/>
                <a:cs typeface="Source Sans Pro"/>
                <a:sym typeface="Source Sans Pro"/>
              </a:rPr>
              <a:t>2020-21 Priorities</a:t>
            </a:r>
            <a:r>
              <a:rPr lang="en-US" sz="2400">
                <a:solidFill>
                  <a:srgbClr val="000000"/>
                </a:solidFill>
                <a:latin typeface="Source Sans Pro"/>
                <a:ea typeface="Source Sans Pro"/>
                <a:cs typeface="Source Sans Pro"/>
                <a:sym typeface="Source Sans Pro"/>
              </a:rPr>
              <a:t> and </a:t>
            </a:r>
            <a:r>
              <a:rPr b="1" lang="en-US" sz="2400">
                <a:solidFill>
                  <a:srgbClr val="000000"/>
                </a:solidFill>
                <a:latin typeface="Source Sans Pro"/>
                <a:ea typeface="Source Sans Pro"/>
                <a:cs typeface="Source Sans Pro"/>
                <a:sym typeface="Source Sans Pro"/>
              </a:rPr>
              <a:t>DEI Integration Plan </a:t>
            </a:r>
            <a:r>
              <a:rPr lang="en-US" sz="2400">
                <a:solidFill>
                  <a:srgbClr val="000000"/>
                </a:solidFill>
                <a:latin typeface="Source Sans Pro"/>
                <a:ea typeface="Source Sans Pro"/>
                <a:cs typeface="Source Sans Pro"/>
                <a:sym typeface="Source Sans Pro"/>
              </a:rPr>
              <a:t>are actions to change institutional structures.</a:t>
            </a:r>
            <a:endParaRPr>
              <a:latin typeface="Source Sans Pro"/>
              <a:ea typeface="Source Sans Pro"/>
              <a:cs typeface="Source Sans Pro"/>
              <a:sym typeface="Source Sans Pro"/>
            </a:endParaRPr>
          </a:p>
          <a:p>
            <a:pPr indent="-342900" lvl="0" marL="342900" marR="0" rtl="0" algn="l">
              <a:spcBef>
                <a:spcPts val="0"/>
              </a:spcBef>
              <a:spcAft>
                <a:spcPts val="0"/>
              </a:spcAft>
              <a:buClr>
                <a:srgbClr val="000000"/>
              </a:buClr>
              <a:buSzPts val="2400"/>
              <a:buFont typeface="Arial"/>
              <a:buChar char="•"/>
            </a:pPr>
            <a:r>
              <a:rPr lang="en-US" sz="2400">
                <a:solidFill>
                  <a:srgbClr val="000000"/>
                </a:solidFill>
                <a:latin typeface="Source Sans Pro"/>
                <a:ea typeface="Source Sans Pro"/>
                <a:cs typeface="Source Sans Pro"/>
                <a:sym typeface="Source Sans Pro"/>
              </a:rPr>
              <a:t>The </a:t>
            </a:r>
            <a:r>
              <a:rPr b="1" lang="en-US" sz="2400">
                <a:solidFill>
                  <a:srgbClr val="000000"/>
                </a:solidFill>
                <a:latin typeface="Source Sans Pro"/>
                <a:ea typeface="Source Sans Pro"/>
                <a:cs typeface="Source Sans Pro"/>
                <a:sym typeface="Source Sans Pro"/>
              </a:rPr>
              <a:t>Call to Action </a:t>
            </a:r>
            <a:r>
              <a:rPr lang="en-US" sz="2400">
                <a:solidFill>
                  <a:srgbClr val="000000"/>
                </a:solidFill>
                <a:latin typeface="Source Sans Pro"/>
                <a:ea typeface="Source Sans Pro"/>
                <a:cs typeface="Source Sans Pro"/>
                <a:sym typeface="Source Sans Pro"/>
              </a:rPr>
              <a:t>responds to a moment in time and directs individuals to action that will advance the </a:t>
            </a:r>
            <a:r>
              <a:rPr b="1" i="1" lang="en-US" sz="2400">
                <a:solidFill>
                  <a:srgbClr val="000000"/>
                </a:solidFill>
                <a:latin typeface="Source Sans Pro"/>
                <a:ea typeface="Source Sans Pro"/>
                <a:cs typeface="Source Sans Pro"/>
                <a:sym typeface="Source Sans Pro"/>
              </a:rPr>
              <a:t>Vision for Success</a:t>
            </a:r>
            <a:r>
              <a:rPr lang="en-US" sz="2400">
                <a:solidFill>
                  <a:srgbClr val="000000"/>
                </a:solidFill>
                <a:latin typeface="Source Sans Pro"/>
                <a:ea typeface="Source Sans Pro"/>
                <a:cs typeface="Source Sans Pro"/>
                <a:sym typeface="Source Sans Pro"/>
              </a:rPr>
              <a:t>.</a:t>
            </a:r>
            <a:endParaRPr>
              <a:latin typeface="Source Sans Pro"/>
              <a:ea typeface="Source Sans Pro"/>
              <a:cs typeface="Source Sans Pro"/>
              <a:sym typeface="Source Sans Pro"/>
            </a:endParaRPr>
          </a:p>
        </p:txBody>
      </p:sp>
      <p:sp>
        <p:nvSpPr>
          <p:cNvPr id="466" name="Google Shape;466;p60"/>
          <p:cNvSpPr/>
          <p:nvPr/>
        </p:nvSpPr>
        <p:spPr>
          <a:xfrm>
            <a:off x="6683080" y="1356853"/>
            <a:ext cx="5012391" cy="4145806"/>
          </a:xfrm>
          <a:prstGeom prst="triangle">
            <a:avLst>
              <a:gd fmla="val 50000" name="adj"/>
            </a:avLst>
          </a:prstGeom>
          <a:solidFill>
            <a:srgbClr val="599BD5"/>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7" name="Google Shape;467;p60"/>
          <p:cNvGrpSpPr/>
          <p:nvPr/>
        </p:nvGrpSpPr>
        <p:grpSpPr>
          <a:xfrm>
            <a:off x="9054683" y="1832246"/>
            <a:ext cx="2593488" cy="968951"/>
            <a:chOff x="2423462" y="411524"/>
            <a:chExt cx="2660619" cy="968951"/>
          </a:xfrm>
        </p:grpSpPr>
        <p:sp>
          <p:nvSpPr>
            <p:cNvPr id="468" name="Google Shape;468;p60"/>
            <p:cNvSpPr/>
            <p:nvPr/>
          </p:nvSpPr>
          <p:spPr>
            <a:xfrm>
              <a:off x="2423462" y="411524"/>
              <a:ext cx="2660619" cy="968951"/>
            </a:xfrm>
            <a:prstGeom prst="roundRect">
              <a:avLst>
                <a:gd fmla="val 16667" name="adj"/>
              </a:avLst>
            </a:prstGeom>
            <a:solidFill>
              <a:srgbClr val="FFFFFF"/>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0"/>
            <p:cNvSpPr txBox="1"/>
            <p:nvPr/>
          </p:nvSpPr>
          <p:spPr>
            <a:xfrm>
              <a:off x="2470762" y="458824"/>
              <a:ext cx="2566019" cy="874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Calibri"/>
                <a:buNone/>
              </a:pPr>
              <a:r>
                <a:rPr i="0" lang="en-US" sz="1800" u="none" cap="none" strike="noStrike">
                  <a:solidFill>
                    <a:srgbClr val="000000"/>
                  </a:solidFill>
                  <a:latin typeface="Source Sans Pro"/>
                  <a:ea typeface="Source Sans Pro"/>
                  <a:cs typeface="Source Sans Pro"/>
                  <a:sym typeface="Source Sans Pro"/>
                </a:rPr>
                <a:t>Individual Practices</a:t>
              </a:r>
              <a:endParaRPr>
                <a:latin typeface="Source Sans Pro"/>
                <a:ea typeface="Source Sans Pro"/>
                <a:cs typeface="Source Sans Pro"/>
                <a:sym typeface="Source Sans Pro"/>
              </a:endParaRPr>
            </a:p>
            <a:p>
              <a:pPr indent="0" lvl="0" marL="0" marR="0" rtl="0" algn="ctr">
                <a:lnSpc>
                  <a:spcPct val="90000"/>
                </a:lnSpc>
                <a:spcBef>
                  <a:spcPts val="630"/>
                </a:spcBef>
                <a:spcAft>
                  <a:spcPts val="0"/>
                </a:spcAft>
                <a:buClr>
                  <a:srgbClr val="000000"/>
                </a:buClr>
                <a:buSzPts val="1800"/>
                <a:buFont typeface="Calibri"/>
                <a:buNone/>
              </a:pPr>
              <a:r>
                <a:rPr i="0" lang="en-US" sz="1800" u="none" cap="none" strike="noStrike">
                  <a:solidFill>
                    <a:srgbClr val="000000"/>
                  </a:solidFill>
                  <a:latin typeface="Source Sans Pro"/>
                  <a:ea typeface="Source Sans Pro"/>
                  <a:cs typeface="Source Sans Pro"/>
                  <a:sym typeface="Source Sans Pro"/>
                </a:rPr>
                <a:t>(Action!) </a:t>
              </a:r>
              <a:endParaRPr>
                <a:latin typeface="Source Sans Pro"/>
                <a:ea typeface="Source Sans Pro"/>
                <a:cs typeface="Source Sans Pro"/>
                <a:sym typeface="Source Sans Pro"/>
              </a:endParaRPr>
            </a:p>
          </p:txBody>
        </p:sp>
      </p:grpSp>
      <p:grpSp>
        <p:nvGrpSpPr>
          <p:cNvPr id="470" name="Google Shape;470;p60"/>
          <p:cNvGrpSpPr/>
          <p:nvPr/>
        </p:nvGrpSpPr>
        <p:grpSpPr>
          <a:xfrm>
            <a:off x="9013857" y="2992193"/>
            <a:ext cx="2660619" cy="968951"/>
            <a:chOff x="2423462" y="1501595"/>
            <a:chExt cx="2660619" cy="968951"/>
          </a:xfrm>
        </p:grpSpPr>
        <p:sp>
          <p:nvSpPr>
            <p:cNvPr id="471" name="Google Shape;471;p60"/>
            <p:cNvSpPr/>
            <p:nvPr/>
          </p:nvSpPr>
          <p:spPr>
            <a:xfrm>
              <a:off x="2423462" y="1501595"/>
              <a:ext cx="2660619" cy="968951"/>
            </a:xfrm>
            <a:prstGeom prst="roundRect">
              <a:avLst>
                <a:gd fmla="val 16667" name="adj"/>
              </a:avLst>
            </a:prstGeom>
            <a:solidFill>
              <a:srgbClr val="FFFFFF"/>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0"/>
            <p:cNvSpPr txBox="1"/>
            <p:nvPr/>
          </p:nvSpPr>
          <p:spPr>
            <a:xfrm>
              <a:off x="2596057" y="1548895"/>
              <a:ext cx="2292643" cy="874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Calibri"/>
                <a:buNone/>
              </a:pPr>
              <a:r>
                <a:rPr i="0" lang="en-US" sz="1800" u="none" cap="none" strike="noStrike">
                  <a:solidFill>
                    <a:srgbClr val="000000"/>
                  </a:solidFill>
                  <a:latin typeface="Source Sans Pro"/>
                  <a:ea typeface="Source Sans Pro"/>
                  <a:cs typeface="Source Sans Pro"/>
                  <a:sym typeface="Source Sans Pro"/>
                </a:rPr>
                <a:t>Structural (regulations, guidance, policies) </a:t>
              </a:r>
              <a:endParaRPr>
                <a:latin typeface="Source Sans Pro"/>
                <a:ea typeface="Source Sans Pro"/>
                <a:cs typeface="Source Sans Pro"/>
                <a:sym typeface="Source Sans Pro"/>
              </a:endParaRPr>
            </a:p>
          </p:txBody>
        </p:sp>
      </p:grpSp>
      <p:grpSp>
        <p:nvGrpSpPr>
          <p:cNvPr id="473" name="Google Shape;473;p60"/>
          <p:cNvGrpSpPr/>
          <p:nvPr/>
        </p:nvGrpSpPr>
        <p:grpSpPr>
          <a:xfrm>
            <a:off x="9034852" y="4293698"/>
            <a:ext cx="2660619" cy="968951"/>
            <a:chOff x="2423462" y="2591665"/>
            <a:chExt cx="2660619" cy="968951"/>
          </a:xfrm>
        </p:grpSpPr>
        <p:sp>
          <p:nvSpPr>
            <p:cNvPr id="474" name="Google Shape;474;p60"/>
            <p:cNvSpPr/>
            <p:nvPr/>
          </p:nvSpPr>
          <p:spPr>
            <a:xfrm>
              <a:off x="2423462" y="2591665"/>
              <a:ext cx="2660619" cy="968951"/>
            </a:xfrm>
            <a:prstGeom prst="roundRect">
              <a:avLst>
                <a:gd fmla="val 16667" name="adj"/>
              </a:avLst>
            </a:prstGeom>
            <a:solidFill>
              <a:srgbClr val="FFFFFF"/>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0"/>
            <p:cNvSpPr txBox="1"/>
            <p:nvPr/>
          </p:nvSpPr>
          <p:spPr>
            <a:xfrm>
              <a:off x="2470762" y="2638965"/>
              <a:ext cx="2565900" cy="8745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Calibri"/>
                <a:buNone/>
              </a:pPr>
              <a:r>
                <a:rPr i="0" lang="en-US" sz="1800" u="none" cap="none" strike="noStrike">
                  <a:solidFill>
                    <a:srgbClr val="000000"/>
                  </a:solidFill>
                  <a:latin typeface="Source Sans Pro"/>
                  <a:ea typeface="Source Sans Pro"/>
                  <a:cs typeface="Source Sans Pro"/>
                  <a:sym typeface="Source Sans Pro"/>
                </a:rPr>
                <a:t>Strategic Mission</a:t>
              </a:r>
              <a:endParaRPr>
                <a:latin typeface="Source Sans Pro"/>
                <a:ea typeface="Source Sans Pro"/>
                <a:cs typeface="Source Sans Pro"/>
                <a:sym typeface="Source Sans Pro"/>
              </a:endParaRPr>
            </a:p>
            <a:p>
              <a:pPr indent="0" lvl="0" marL="0" marR="0" rtl="0" algn="ctr">
                <a:lnSpc>
                  <a:spcPct val="90000"/>
                </a:lnSpc>
                <a:spcBef>
                  <a:spcPts val="630"/>
                </a:spcBef>
                <a:spcAft>
                  <a:spcPts val="0"/>
                </a:spcAft>
                <a:buClr>
                  <a:srgbClr val="000000"/>
                </a:buClr>
                <a:buSzPts val="1800"/>
                <a:buFont typeface="Calibri"/>
                <a:buNone/>
              </a:pPr>
              <a:r>
                <a:rPr i="0" lang="en-US" sz="1800" u="none" cap="none" strike="noStrike">
                  <a:solidFill>
                    <a:srgbClr val="000000"/>
                  </a:solidFill>
                  <a:latin typeface="Source Sans Pro"/>
                  <a:ea typeface="Source Sans Pro"/>
                  <a:cs typeface="Source Sans Pro"/>
                  <a:sym typeface="Source Sans Pro"/>
                </a:rPr>
                <a:t>(Goals and Commitments) </a:t>
              </a:r>
              <a:endParaRPr>
                <a:latin typeface="Source Sans Pro"/>
                <a:ea typeface="Source Sans Pro"/>
                <a:cs typeface="Source Sans Pro"/>
                <a:sym typeface="Source Sans Pr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1"/>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2" name="Google Shape;482;p61"/>
          <p:cNvSpPr/>
          <p:nvPr/>
        </p:nvSpPr>
        <p:spPr>
          <a:xfrm>
            <a:off x="556127" y="260675"/>
            <a:ext cx="57819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Calibri"/>
              <a:buNone/>
            </a:pPr>
            <a:r>
              <a:rPr i="0" lang="en-US" sz="4000" u="none" cap="none" strike="noStrike">
                <a:solidFill>
                  <a:srgbClr val="000000"/>
                </a:solidFill>
                <a:latin typeface="Source Sans Pro"/>
                <a:ea typeface="Source Sans Pro"/>
                <a:cs typeface="Source Sans Pro"/>
                <a:sym typeface="Source Sans Pro"/>
              </a:rPr>
              <a:t>Advancing the Vision</a:t>
            </a:r>
            <a:endParaRPr i="0" sz="4000" u="none" cap="none" strike="noStrike">
              <a:solidFill>
                <a:srgbClr val="000000"/>
              </a:solidFill>
              <a:latin typeface="Source Sans Pro"/>
              <a:ea typeface="Source Sans Pro"/>
              <a:cs typeface="Source Sans Pro"/>
              <a:sym typeface="Source Sans Pro"/>
            </a:endParaRPr>
          </a:p>
        </p:txBody>
      </p:sp>
      <p:sp>
        <p:nvSpPr>
          <p:cNvPr id="483" name="Google Shape;483;p61"/>
          <p:cNvSpPr/>
          <p:nvPr/>
        </p:nvSpPr>
        <p:spPr>
          <a:xfrm>
            <a:off x="556118" y="1096175"/>
            <a:ext cx="6096000" cy="4539704"/>
          </a:xfrm>
          <a:prstGeom prst="rect">
            <a:avLst/>
          </a:prstGeom>
          <a:noFill/>
          <a:ln>
            <a:noFill/>
          </a:ln>
        </p:spPr>
        <p:txBody>
          <a:bodyPr anchorCtr="0" anchor="t" bIns="45700" lIns="91425" spcFirstLastPara="1" rIns="91425" wrap="square" tIns="45700">
            <a:noAutofit/>
          </a:bodyPr>
          <a:lstStyle/>
          <a:p>
            <a:pPr indent="0" lvl="1" marL="0" marR="0" rtl="0" algn="l">
              <a:lnSpc>
                <a:spcPct val="110000"/>
              </a:lnSpc>
              <a:spcBef>
                <a:spcPts val="0"/>
              </a:spcBef>
              <a:spcAft>
                <a:spcPts val="0"/>
              </a:spcAft>
              <a:buNone/>
            </a:pPr>
            <a:r>
              <a:rPr i="0" lang="en-US" sz="2400" u="none" cap="none" strike="noStrike">
                <a:solidFill>
                  <a:srgbClr val="000000"/>
                </a:solidFill>
                <a:latin typeface="Source Sans Pro"/>
                <a:ea typeface="Source Sans Pro"/>
                <a:cs typeface="Source Sans Pro"/>
                <a:sym typeface="Source Sans Pro"/>
              </a:rPr>
              <a:t>The Innovations in Education priority </a:t>
            </a:r>
            <a:endParaRPr>
              <a:latin typeface="Source Sans Pro"/>
              <a:ea typeface="Source Sans Pro"/>
              <a:cs typeface="Source Sans Pro"/>
              <a:sym typeface="Source Sans Pro"/>
            </a:endParaRPr>
          </a:p>
          <a:p>
            <a:pPr indent="-228600" lvl="1" marL="228600" marR="0" rtl="0" algn="l">
              <a:lnSpc>
                <a:spcPct val="110000"/>
              </a:lnSpc>
              <a:spcBef>
                <a:spcPts val="1000"/>
              </a:spcBef>
              <a:spcAft>
                <a:spcPts val="0"/>
              </a:spcAft>
              <a:buClr>
                <a:srgbClr val="000000"/>
              </a:buClr>
              <a:buSzPts val="2400"/>
              <a:buFont typeface="Source Sans Pro"/>
              <a:buChar char="•"/>
            </a:pPr>
            <a:r>
              <a:rPr i="0" lang="en-US" sz="2400" u="none" cap="none" strike="noStrike">
                <a:solidFill>
                  <a:srgbClr val="000000"/>
                </a:solidFill>
                <a:latin typeface="Source Sans Pro"/>
                <a:ea typeface="Source Sans Pro"/>
                <a:cs typeface="Source Sans Pro"/>
                <a:sym typeface="Source Sans Pro"/>
              </a:rPr>
              <a:t>seeds changes designed to inform the transformation and evolution of the community college system; </a:t>
            </a:r>
            <a:endParaRPr>
              <a:latin typeface="Source Sans Pro"/>
              <a:ea typeface="Source Sans Pro"/>
              <a:cs typeface="Source Sans Pro"/>
              <a:sym typeface="Source Sans Pro"/>
            </a:endParaRPr>
          </a:p>
          <a:p>
            <a:pPr indent="-228600" lvl="1" marL="228600" marR="0" rtl="0" algn="l">
              <a:lnSpc>
                <a:spcPct val="110000"/>
              </a:lnSpc>
              <a:spcBef>
                <a:spcPts val="1000"/>
              </a:spcBef>
              <a:spcAft>
                <a:spcPts val="0"/>
              </a:spcAft>
              <a:buClr>
                <a:srgbClr val="000000"/>
              </a:buClr>
              <a:buSzPts val="2400"/>
              <a:buFont typeface="Source Sans Pro"/>
              <a:buChar char="•"/>
            </a:pPr>
            <a:r>
              <a:rPr b="1" i="0" lang="en-US" sz="2400" u="none" cap="none" strike="noStrike">
                <a:solidFill>
                  <a:srgbClr val="000000"/>
                </a:solidFill>
                <a:latin typeface="Source Sans Pro"/>
                <a:ea typeface="Source Sans Pro"/>
                <a:cs typeface="Source Sans Pro"/>
                <a:sym typeface="Source Sans Pro"/>
              </a:rPr>
              <a:t>Shifts structures that impede reforms and perpetuate inequitable outcomes or experiences;</a:t>
            </a:r>
            <a:endParaRPr>
              <a:latin typeface="Source Sans Pro"/>
              <a:ea typeface="Source Sans Pro"/>
              <a:cs typeface="Source Sans Pro"/>
              <a:sym typeface="Source Sans Pro"/>
            </a:endParaRPr>
          </a:p>
          <a:p>
            <a:pPr indent="-228600" lvl="1" marL="228600" marR="0" rtl="0" algn="l">
              <a:lnSpc>
                <a:spcPct val="110000"/>
              </a:lnSpc>
              <a:spcBef>
                <a:spcPts val="1000"/>
              </a:spcBef>
              <a:spcAft>
                <a:spcPts val="0"/>
              </a:spcAft>
              <a:buClr>
                <a:srgbClr val="000000"/>
              </a:buClr>
              <a:buSzPts val="2400"/>
              <a:buFont typeface="Source Sans Pro"/>
              <a:buChar char="•"/>
            </a:pPr>
            <a:r>
              <a:rPr i="0" lang="en-US" sz="2400" u="none" cap="none" strike="noStrike">
                <a:solidFill>
                  <a:srgbClr val="000000"/>
                </a:solidFill>
                <a:latin typeface="Source Sans Pro"/>
                <a:ea typeface="Source Sans Pro"/>
                <a:cs typeface="Source Sans Pro"/>
                <a:sym typeface="Source Sans Pro"/>
              </a:rPr>
              <a:t>Informs and supports the system-wide upskilling and professional development needed to advance the Vision for Success</a:t>
            </a:r>
            <a:endParaRPr>
              <a:latin typeface="Source Sans Pro"/>
              <a:ea typeface="Source Sans Pro"/>
              <a:cs typeface="Source Sans Pro"/>
              <a:sym typeface="Source Sans Pro"/>
            </a:endParaRPr>
          </a:p>
        </p:txBody>
      </p:sp>
      <p:pic>
        <p:nvPicPr>
          <p:cNvPr id="484" name="Google Shape;484;p61"/>
          <p:cNvPicPr preferRelativeResize="0"/>
          <p:nvPr>
            <p:ph idx="1" type="body"/>
          </p:nvPr>
        </p:nvPicPr>
        <p:blipFill rotWithShape="1">
          <a:blip r:embed="rId3">
            <a:alphaModFix/>
          </a:blip>
          <a:srcRect b="0" l="0" r="0" t="0"/>
          <a:stretch/>
        </p:blipFill>
        <p:spPr>
          <a:xfrm>
            <a:off x="6944313" y="865325"/>
            <a:ext cx="4667315" cy="46673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F6D"/>
              </a:buClr>
              <a:buSzPts val="4400"/>
              <a:buFont typeface="Source Sans Pro"/>
              <a:buNone/>
            </a:pPr>
            <a:r>
              <a:rPr lang="en-US"/>
              <a:t>Workforce Development Initiatives to Improve outcomes for all students</a:t>
            </a:r>
            <a:endParaRPr/>
          </a:p>
        </p:txBody>
      </p:sp>
      <p:sp>
        <p:nvSpPr>
          <p:cNvPr id="491" name="Google Shape;491;p62"/>
          <p:cNvSpPr txBox="1"/>
          <p:nvPr>
            <p:ph idx="1" type="body"/>
          </p:nvPr>
        </p:nvSpPr>
        <p:spPr>
          <a:xfrm>
            <a:off x="838200" y="1825625"/>
            <a:ext cx="10515600" cy="365451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53575A"/>
              </a:buClr>
              <a:buSzPts val="2800"/>
              <a:buChar char="•"/>
            </a:pPr>
            <a:r>
              <a:rPr lang="en-US"/>
              <a:t>Guided pathways</a:t>
            </a:r>
            <a:endParaRPr/>
          </a:p>
          <a:p>
            <a:pPr indent="-228600" lvl="0" marL="228600" rtl="0" algn="l">
              <a:lnSpc>
                <a:spcPct val="90000"/>
              </a:lnSpc>
              <a:spcBef>
                <a:spcPts val="1000"/>
              </a:spcBef>
              <a:spcAft>
                <a:spcPts val="0"/>
              </a:spcAft>
              <a:buClr>
                <a:srgbClr val="53575A"/>
              </a:buClr>
              <a:buSzPts val="2800"/>
              <a:buChar char="•"/>
            </a:pPr>
            <a:r>
              <a:rPr lang="en-US"/>
              <a:t>Credit for Prior Learning- Plans need to be in place by Dec 2020</a:t>
            </a:r>
            <a:endParaRPr/>
          </a:p>
          <a:p>
            <a:pPr indent="-228600" lvl="0" marL="228600" rtl="0" algn="l">
              <a:lnSpc>
                <a:spcPct val="90000"/>
              </a:lnSpc>
              <a:spcBef>
                <a:spcPts val="1000"/>
              </a:spcBef>
              <a:spcAft>
                <a:spcPts val="0"/>
              </a:spcAft>
              <a:buClr>
                <a:srgbClr val="53575A"/>
              </a:buClr>
              <a:buSzPts val="2800"/>
              <a:buChar char="•"/>
            </a:pPr>
            <a:r>
              <a:rPr lang="en-US"/>
              <a:t>Competency Based Education- Second Reading Sept BOG</a:t>
            </a:r>
            <a:endParaRPr/>
          </a:p>
          <a:p>
            <a:pPr indent="-228600" lvl="0" marL="228600" rtl="0" algn="l">
              <a:lnSpc>
                <a:spcPct val="90000"/>
              </a:lnSpc>
              <a:spcBef>
                <a:spcPts val="1000"/>
              </a:spcBef>
              <a:spcAft>
                <a:spcPts val="0"/>
              </a:spcAft>
              <a:buClr>
                <a:srgbClr val="53575A"/>
              </a:buClr>
              <a:buSzPts val="2800"/>
              <a:buChar char="•"/>
            </a:pPr>
            <a:r>
              <a:rPr lang="en-US"/>
              <a:t>Supports for Work based Learning and Job placement- Need to innovate and make structural changes to support students to gain access to employment opportunities and build social capital</a:t>
            </a:r>
            <a:endParaRPr/>
          </a:p>
        </p:txBody>
      </p:sp>
      <p:sp>
        <p:nvSpPr>
          <p:cNvPr id="492" name="Google Shape;492;p62"/>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3"/>
          <p:cNvSpPr/>
          <p:nvPr/>
        </p:nvSpPr>
        <p:spPr>
          <a:xfrm>
            <a:off x="-111050" y="-55525"/>
            <a:ext cx="12397200" cy="571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9" name="Google Shape;499;p63"/>
          <p:cNvPicPr preferRelativeResize="0"/>
          <p:nvPr/>
        </p:nvPicPr>
        <p:blipFill rotWithShape="1">
          <a:blip r:embed="rId4">
            <a:alphaModFix amt="23000"/>
          </a:blip>
          <a:srcRect b="14418" l="0" r="0" t="10562"/>
          <a:stretch/>
        </p:blipFill>
        <p:spPr>
          <a:xfrm>
            <a:off x="0" y="0"/>
            <a:ext cx="12192001" cy="5682401"/>
          </a:xfrm>
          <a:prstGeom prst="rect">
            <a:avLst/>
          </a:prstGeom>
          <a:noFill/>
          <a:ln>
            <a:noFill/>
          </a:ln>
        </p:spPr>
      </p:pic>
      <p:sp>
        <p:nvSpPr>
          <p:cNvPr id="500" name="Google Shape;500;p63"/>
          <p:cNvSpPr txBox="1"/>
          <p:nvPr>
            <p:ph type="title"/>
          </p:nvPr>
        </p:nvSpPr>
        <p:spPr>
          <a:xfrm>
            <a:off x="839788" y="457200"/>
            <a:ext cx="39321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a:solidFill>
                  <a:srgbClr val="E05108"/>
                </a:solidFill>
              </a:rPr>
              <a:t>Dr. Rosa García</a:t>
            </a:r>
            <a:endParaRPr b="1">
              <a:solidFill>
                <a:srgbClr val="E05108"/>
              </a:solidFill>
            </a:endParaRPr>
          </a:p>
        </p:txBody>
      </p:sp>
      <p:sp>
        <p:nvSpPr>
          <p:cNvPr id="501" name="Google Shape;501;p63"/>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02" name="Google Shape;502;p63"/>
          <p:cNvSpPr txBox="1"/>
          <p:nvPr>
            <p:ph idx="2" type="body"/>
          </p:nvPr>
        </p:nvSpPr>
        <p:spPr>
          <a:xfrm>
            <a:off x="839800" y="2057400"/>
            <a:ext cx="5268600" cy="3466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200">
                <a:solidFill>
                  <a:srgbClr val="434343"/>
                </a:solidFill>
              </a:rPr>
              <a:t>Director</a:t>
            </a:r>
            <a:endParaRPr sz="2200">
              <a:solidFill>
                <a:srgbClr val="434343"/>
              </a:solidFill>
            </a:endParaRPr>
          </a:p>
          <a:p>
            <a:pPr indent="0" lvl="0" marL="0" rtl="0" algn="l">
              <a:spcBef>
                <a:spcPts val="1000"/>
              </a:spcBef>
              <a:spcAft>
                <a:spcPts val="0"/>
              </a:spcAft>
              <a:buNone/>
            </a:pPr>
            <a:r>
              <a:rPr lang="en-US" sz="2200">
                <a:solidFill>
                  <a:srgbClr val="434343"/>
                </a:solidFill>
              </a:rPr>
              <a:t>Postsecondary Education and Workforce Development</a:t>
            </a:r>
            <a:endParaRPr sz="2200">
              <a:solidFill>
                <a:srgbClr val="434343"/>
              </a:solidFill>
            </a:endParaRPr>
          </a:p>
          <a:p>
            <a:pPr indent="0" lvl="0" marL="0" rtl="0" algn="l">
              <a:spcBef>
                <a:spcPts val="1000"/>
              </a:spcBef>
              <a:spcAft>
                <a:spcPts val="0"/>
              </a:spcAft>
              <a:buNone/>
            </a:pPr>
            <a:r>
              <a:rPr lang="en-US" sz="2200">
                <a:solidFill>
                  <a:srgbClr val="000000"/>
                </a:solidFill>
              </a:rPr>
              <a:t>Center for Law and Social Policy (CLASP)</a:t>
            </a:r>
            <a:endParaRPr sz="2200">
              <a:solidFill>
                <a:srgbClr val="000000"/>
              </a:solidFill>
            </a:endParaRPr>
          </a:p>
          <a:p>
            <a:pPr indent="0" lvl="0" marL="0" rtl="0" algn="l">
              <a:spcBef>
                <a:spcPts val="1000"/>
              </a:spcBef>
              <a:spcAft>
                <a:spcPts val="0"/>
              </a:spcAft>
              <a:buNone/>
            </a:pPr>
            <a:r>
              <a:t/>
            </a:r>
            <a:endParaRPr sz="1900">
              <a:solidFill>
                <a:srgbClr val="666666"/>
              </a:solidFill>
            </a:endParaRPr>
          </a:p>
          <a:p>
            <a:pPr indent="0" lvl="0" marL="0" rtl="0" algn="l">
              <a:spcBef>
                <a:spcPts val="1000"/>
              </a:spcBef>
              <a:spcAft>
                <a:spcPts val="0"/>
              </a:spcAft>
              <a:buNone/>
            </a:pPr>
            <a:r>
              <a:t/>
            </a:r>
            <a:endParaRPr>
              <a:solidFill>
                <a:srgbClr val="666666"/>
              </a:solidFill>
            </a:endParaRPr>
          </a:p>
        </p:txBody>
      </p:sp>
      <p:pic>
        <p:nvPicPr>
          <p:cNvPr id="503" name="Google Shape;503;p63"/>
          <p:cNvPicPr preferRelativeResize="0"/>
          <p:nvPr/>
        </p:nvPicPr>
        <p:blipFill>
          <a:blip r:embed="rId5">
            <a:alphaModFix/>
          </a:blip>
          <a:stretch>
            <a:fillRect/>
          </a:stretch>
        </p:blipFill>
        <p:spPr>
          <a:xfrm>
            <a:off x="7171825" y="1307200"/>
            <a:ext cx="3932100" cy="3574632"/>
          </a:xfrm>
          <a:prstGeom prst="rect">
            <a:avLst/>
          </a:prstGeom>
          <a:noFill/>
          <a:ln>
            <a:noFill/>
          </a:ln>
        </p:spPr>
      </p:pic>
      <p:pic>
        <p:nvPicPr>
          <p:cNvPr id="504" name="Google Shape;504;p63"/>
          <p:cNvPicPr preferRelativeResize="0"/>
          <p:nvPr/>
        </p:nvPicPr>
        <p:blipFill>
          <a:blip r:embed="rId6">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b="1" lang="en-US">
                <a:solidFill>
                  <a:srgbClr val="E05108"/>
                </a:solidFill>
                <a:highlight>
                  <a:schemeClr val="lt1"/>
                </a:highlight>
              </a:rPr>
              <a:t>Impact of COVID-19 on Latinx Workers and College Students</a:t>
            </a:r>
            <a:endParaRPr b="1">
              <a:solidFill>
                <a:srgbClr val="E05108"/>
              </a:solidFill>
            </a:endParaRPr>
          </a:p>
        </p:txBody>
      </p:sp>
      <p:sp>
        <p:nvSpPr>
          <p:cNvPr id="511" name="Google Shape;511;p64"/>
          <p:cNvSpPr txBox="1"/>
          <p:nvPr>
            <p:ph idx="1" type="body"/>
          </p:nvPr>
        </p:nvSpPr>
        <p:spPr>
          <a:xfrm>
            <a:off x="838200" y="1976150"/>
            <a:ext cx="10515600" cy="3504000"/>
          </a:xfrm>
          <a:prstGeom prst="rect">
            <a:avLst/>
          </a:prstGeom>
        </p:spPr>
        <p:txBody>
          <a:bodyPr anchorCtr="0" anchor="t" bIns="45700" lIns="91425" spcFirstLastPara="1" rIns="91425" wrap="square" tIns="45700">
            <a:noAutofit/>
          </a:bodyPr>
          <a:lstStyle/>
          <a:p>
            <a:pPr indent="-381000" lvl="0" marL="457200" rtl="0" algn="l">
              <a:lnSpc>
                <a:spcPct val="150000"/>
              </a:lnSpc>
              <a:spcBef>
                <a:spcPts val="1000"/>
              </a:spcBef>
              <a:spcAft>
                <a:spcPts val="0"/>
              </a:spcAft>
              <a:buClr>
                <a:srgbClr val="434343"/>
              </a:buClr>
              <a:buSzPts val="2400"/>
              <a:buFont typeface="Source Sans Pro"/>
              <a:buChar char="●"/>
            </a:pPr>
            <a:r>
              <a:rPr lang="en-US" sz="2400">
                <a:solidFill>
                  <a:srgbClr val="434343"/>
                </a:solidFill>
              </a:rPr>
              <a:t>Disruptions to the postsecondary education of Latinx college students</a:t>
            </a:r>
            <a:endParaRPr sz="2400">
              <a:solidFill>
                <a:srgbClr val="434343"/>
              </a:solidFill>
            </a:endParaRPr>
          </a:p>
          <a:p>
            <a:pPr indent="-381000" lvl="0" marL="457200" rtl="0" algn="l">
              <a:lnSpc>
                <a:spcPct val="150000"/>
              </a:lnSpc>
              <a:spcBef>
                <a:spcPts val="0"/>
              </a:spcBef>
              <a:spcAft>
                <a:spcPts val="0"/>
              </a:spcAft>
              <a:buClr>
                <a:srgbClr val="434343"/>
              </a:buClr>
              <a:buSzPts val="2400"/>
              <a:buFont typeface="Source Sans Pro"/>
              <a:buChar char="●"/>
            </a:pPr>
            <a:r>
              <a:rPr lang="en-US" sz="2400">
                <a:solidFill>
                  <a:srgbClr val="434343"/>
                </a:solidFill>
              </a:rPr>
              <a:t>Economic hardship on Latinx workers and families</a:t>
            </a:r>
            <a:endParaRPr sz="2400">
              <a:solidFill>
                <a:srgbClr val="434343"/>
              </a:solidFill>
            </a:endParaRPr>
          </a:p>
          <a:p>
            <a:pPr indent="-381000" lvl="0" marL="457200" rtl="0" algn="l">
              <a:lnSpc>
                <a:spcPct val="100000"/>
              </a:lnSpc>
              <a:spcBef>
                <a:spcPts val="0"/>
              </a:spcBef>
              <a:spcAft>
                <a:spcPts val="0"/>
              </a:spcAft>
              <a:buClr>
                <a:srgbClr val="434343"/>
              </a:buClr>
              <a:buSzPts val="2400"/>
              <a:buFont typeface="Source Sans Pro"/>
              <a:buChar char="●"/>
            </a:pPr>
            <a:r>
              <a:rPr lang="en-US" sz="2400">
                <a:solidFill>
                  <a:srgbClr val="434343"/>
                </a:solidFill>
              </a:rPr>
              <a:t>Federal Advocacy: Need for federal relief to help Latinx students, workers and families</a:t>
            </a:r>
            <a:endParaRPr sz="2400">
              <a:solidFill>
                <a:srgbClr val="434343"/>
              </a:solidFill>
            </a:endParaRPr>
          </a:p>
          <a:p>
            <a:pPr indent="0" lvl="0" marL="0" rtl="0" algn="l">
              <a:spcBef>
                <a:spcPts val="1000"/>
              </a:spcBef>
              <a:spcAft>
                <a:spcPts val="0"/>
              </a:spcAft>
              <a:buNone/>
            </a:pPr>
            <a:r>
              <a:t/>
            </a:r>
            <a:endParaRPr sz="2400">
              <a:solidFill>
                <a:srgbClr val="434343"/>
              </a:solidFill>
            </a:endParaRPr>
          </a:p>
          <a:p>
            <a:pPr indent="0" lvl="0" marL="457200" rtl="0" algn="l">
              <a:spcBef>
                <a:spcPts val="1000"/>
              </a:spcBef>
              <a:spcAft>
                <a:spcPts val="0"/>
              </a:spcAft>
              <a:buNone/>
            </a:pPr>
            <a:r>
              <a:t/>
            </a:r>
            <a:endParaRPr sz="2400">
              <a:solidFill>
                <a:srgbClr val="434343"/>
              </a:solidFill>
            </a:endParaRPr>
          </a:p>
        </p:txBody>
      </p:sp>
      <p:sp>
        <p:nvSpPr>
          <p:cNvPr id="512" name="Google Shape;512;p64"/>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13" name="Google Shape;513;p64"/>
          <p:cNvPicPr preferRelativeResize="0"/>
          <p:nvPr/>
        </p:nvPicPr>
        <p:blipFill>
          <a:blip r:embed="rId3">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5"/>
          <p:cNvSpPr/>
          <p:nvPr/>
        </p:nvSpPr>
        <p:spPr>
          <a:xfrm>
            <a:off x="-111050" y="-55525"/>
            <a:ext cx="12397200" cy="571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0" name="Google Shape;520;p65"/>
          <p:cNvPicPr preferRelativeResize="0"/>
          <p:nvPr/>
        </p:nvPicPr>
        <p:blipFill rotWithShape="1">
          <a:blip r:embed="rId3">
            <a:alphaModFix amt="23000"/>
          </a:blip>
          <a:srcRect b="14418" l="0" r="0" t="10562"/>
          <a:stretch/>
        </p:blipFill>
        <p:spPr>
          <a:xfrm>
            <a:off x="0" y="0"/>
            <a:ext cx="12192001" cy="5682401"/>
          </a:xfrm>
          <a:prstGeom prst="rect">
            <a:avLst/>
          </a:prstGeom>
          <a:noFill/>
          <a:ln>
            <a:noFill/>
          </a:ln>
        </p:spPr>
      </p:pic>
      <p:sp>
        <p:nvSpPr>
          <p:cNvPr id="521" name="Google Shape;521;p65"/>
          <p:cNvSpPr txBox="1"/>
          <p:nvPr>
            <p:ph type="ctrTitle"/>
          </p:nvPr>
        </p:nvSpPr>
        <p:spPr>
          <a:xfrm>
            <a:off x="1066800" y="1732800"/>
            <a:ext cx="8901000" cy="786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4900">
                <a:solidFill>
                  <a:srgbClr val="E05108"/>
                </a:solidFill>
                <a:latin typeface="Oswald"/>
                <a:ea typeface="Oswald"/>
                <a:cs typeface="Oswald"/>
                <a:sym typeface="Oswald"/>
              </a:rPr>
              <a:t>Questions?</a:t>
            </a:r>
            <a:endParaRPr b="1" sz="4900">
              <a:solidFill>
                <a:srgbClr val="E05108"/>
              </a:solidFill>
              <a:latin typeface="Oswald"/>
              <a:ea typeface="Oswald"/>
              <a:cs typeface="Oswald"/>
              <a:sym typeface="Oswald"/>
            </a:endParaRPr>
          </a:p>
        </p:txBody>
      </p:sp>
      <p:sp>
        <p:nvSpPr>
          <p:cNvPr id="522" name="Google Shape;522;p65"/>
          <p:cNvSpPr txBox="1"/>
          <p:nvPr>
            <p:ph idx="1" type="subTitle"/>
          </p:nvPr>
        </p:nvSpPr>
        <p:spPr>
          <a:xfrm>
            <a:off x="1162050" y="2471500"/>
            <a:ext cx="9263700" cy="1624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600"/>
              <a:t>Please add your questions in the Q&amp;A function using the format: </a:t>
            </a:r>
            <a:endParaRPr sz="2600"/>
          </a:p>
          <a:p>
            <a:pPr indent="0" lvl="0" marL="0" rtl="0" algn="l">
              <a:spcBef>
                <a:spcPts val="1000"/>
              </a:spcBef>
              <a:spcAft>
                <a:spcPts val="0"/>
              </a:spcAft>
              <a:buNone/>
            </a:pPr>
            <a:r>
              <a:rPr b="1" i="1" lang="en-US" sz="2600"/>
              <a:t>Name of speaker: Your question</a:t>
            </a:r>
            <a:endParaRPr b="1" i="1" sz="2600"/>
          </a:p>
          <a:p>
            <a:pPr indent="0" lvl="0" marL="0" rtl="0" algn="l">
              <a:spcBef>
                <a:spcPts val="1000"/>
              </a:spcBef>
              <a:spcAft>
                <a:spcPts val="0"/>
              </a:spcAft>
              <a:buNone/>
            </a:pPr>
            <a:r>
              <a:rPr lang="en-US" sz="2600"/>
              <a:t>Example- Don Juan: Why do you think or How would approach...?</a:t>
            </a:r>
            <a:endParaRPr sz="2600"/>
          </a:p>
        </p:txBody>
      </p:sp>
      <p:sp>
        <p:nvSpPr>
          <p:cNvPr id="523" name="Google Shape;523;p65"/>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24" name="Google Shape;524;p65"/>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6"/>
          <p:cNvSpPr/>
          <p:nvPr/>
        </p:nvSpPr>
        <p:spPr>
          <a:xfrm>
            <a:off x="-111050" y="-55525"/>
            <a:ext cx="12397200" cy="571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1" name="Google Shape;531;p66"/>
          <p:cNvPicPr preferRelativeResize="0"/>
          <p:nvPr/>
        </p:nvPicPr>
        <p:blipFill rotWithShape="1">
          <a:blip r:embed="rId3">
            <a:alphaModFix amt="23000"/>
          </a:blip>
          <a:srcRect b="14418" l="0" r="0" t="10562"/>
          <a:stretch/>
        </p:blipFill>
        <p:spPr>
          <a:xfrm>
            <a:off x="0" y="0"/>
            <a:ext cx="12192001" cy="6858000"/>
          </a:xfrm>
          <a:prstGeom prst="rect">
            <a:avLst/>
          </a:prstGeom>
          <a:noFill/>
          <a:ln>
            <a:noFill/>
          </a:ln>
        </p:spPr>
      </p:pic>
      <p:sp>
        <p:nvSpPr>
          <p:cNvPr id="532" name="Google Shape;532;p66"/>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For Adrien, getting a degree from CCLA is more than just about doubling his salary. &#10;&#10;ccla.com" id="533" name="Google Shape;533;p66" title="Adrien | My Community College Story">
            <a:hlinkClick r:id="rId4"/>
          </p:cNvPr>
          <p:cNvPicPr preferRelativeResize="0"/>
          <p:nvPr/>
        </p:nvPicPr>
        <p:blipFill>
          <a:blip r:embed="rId5">
            <a:alphaModFix/>
          </a:blip>
          <a:stretch>
            <a:fillRect/>
          </a:stretch>
        </p:blipFill>
        <p:spPr>
          <a:xfrm>
            <a:off x="335625" y="-861025"/>
            <a:ext cx="11520750" cy="8640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67"/>
          <p:cNvPicPr preferRelativeResize="0"/>
          <p:nvPr/>
        </p:nvPicPr>
        <p:blipFill rotWithShape="1">
          <a:blip r:embed="rId3">
            <a:alphaModFix/>
          </a:blip>
          <a:srcRect b="66231" l="0" r="0" t="10563"/>
          <a:stretch/>
        </p:blipFill>
        <p:spPr>
          <a:xfrm>
            <a:off x="0" y="0"/>
            <a:ext cx="12192001" cy="1757750"/>
          </a:xfrm>
          <a:prstGeom prst="rect">
            <a:avLst/>
          </a:prstGeom>
          <a:noFill/>
          <a:ln>
            <a:noFill/>
          </a:ln>
        </p:spPr>
      </p:pic>
      <p:sp>
        <p:nvSpPr>
          <p:cNvPr id="540" name="Google Shape;540;p67"/>
          <p:cNvSpPr txBox="1"/>
          <p:nvPr>
            <p:ph type="ctrTitle"/>
          </p:nvPr>
        </p:nvSpPr>
        <p:spPr>
          <a:xfrm>
            <a:off x="288850" y="934975"/>
            <a:ext cx="5308500" cy="67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3900">
                <a:solidFill>
                  <a:srgbClr val="FFFFFF"/>
                </a:solidFill>
              </a:rPr>
              <a:t>CAFECITO GUESTS</a:t>
            </a:r>
            <a:endParaRPr b="1" sz="3900">
              <a:solidFill>
                <a:srgbClr val="FFFFFF"/>
              </a:solidFill>
            </a:endParaRPr>
          </a:p>
        </p:txBody>
      </p:sp>
      <p:sp>
        <p:nvSpPr>
          <p:cNvPr id="541" name="Google Shape;541;p67"/>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42" name="Google Shape;542;p67"/>
          <p:cNvSpPr txBox="1"/>
          <p:nvPr/>
        </p:nvSpPr>
        <p:spPr>
          <a:xfrm>
            <a:off x="414900" y="4400750"/>
            <a:ext cx="2338500" cy="110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solidFill>
                  <a:srgbClr val="E05108"/>
                </a:solidFill>
                <a:latin typeface="Source Sans Pro"/>
                <a:ea typeface="Source Sans Pro"/>
                <a:cs typeface="Source Sans Pro"/>
                <a:sym typeface="Source Sans Pro"/>
              </a:rPr>
              <a:t>Jackie Cruz</a:t>
            </a:r>
            <a:r>
              <a:rPr b="1" lang="en-US" sz="1700">
                <a:solidFill>
                  <a:srgbClr val="E05108"/>
                </a:solidFill>
                <a:latin typeface="Source Sans Pro"/>
                <a:ea typeface="Source Sans Pro"/>
                <a:cs typeface="Source Sans Pro"/>
                <a:sym typeface="Source Sans Pro"/>
              </a:rPr>
              <a:t>, MBA</a:t>
            </a:r>
            <a:endParaRPr b="1" sz="1700">
              <a:solidFill>
                <a:srgbClr val="E05108"/>
              </a:solidFill>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Vice President</a:t>
            </a:r>
            <a:endParaRPr sz="1300">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Advancement &amp; Development, Hartnell College </a:t>
            </a:r>
            <a:endParaRPr sz="1300">
              <a:latin typeface="Source Sans Pro"/>
              <a:ea typeface="Source Sans Pro"/>
              <a:cs typeface="Source Sans Pro"/>
              <a:sym typeface="Source Sans Pro"/>
            </a:endParaRPr>
          </a:p>
        </p:txBody>
      </p:sp>
      <p:sp>
        <p:nvSpPr>
          <p:cNvPr id="543" name="Google Shape;543;p67"/>
          <p:cNvSpPr txBox="1"/>
          <p:nvPr/>
        </p:nvSpPr>
        <p:spPr>
          <a:xfrm>
            <a:off x="3487450" y="4400750"/>
            <a:ext cx="2338500" cy="110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solidFill>
                  <a:srgbClr val="E05108"/>
                </a:solidFill>
                <a:latin typeface="Source Sans Pro"/>
                <a:ea typeface="Source Sans Pro"/>
                <a:cs typeface="Source Sans Pro"/>
                <a:sym typeface="Source Sans Pro"/>
              </a:rPr>
              <a:t>Dr. Tricia Ramos</a:t>
            </a:r>
            <a:endParaRPr b="1" sz="1700">
              <a:solidFill>
                <a:srgbClr val="E05108"/>
              </a:solidFill>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Dean</a:t>
            </a:r>
            <a:endParaRPr sz="1300">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Workforce and Economic Development, </a:t>
            </a:r>
            <a:endParaRPr sz="1300">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Santa Monica College </a:t>
            </a:r>
            <a:endParaRPr sz="1300">
              <a:latin typeface="Source Sans Pro"/>
              <a:ea typeface="Source Sans Pro"/>
              <a:cs typeface="Source Sans Pro"/>
              <a:sym typeface="Source Sans Pro"/>
            </a:endParaRPr>
          </a:p>
        </p:txBody>
      </p:sp>
      <p:sp>
        <p:nvSpPr>
          <p:cNvPr id="544" name="Google Shape;544;p67"/>
          <p:cNvSpPr txBox="1"/>
          <p:nvPr/>
        </p:nvSpPr>
        <p:spPr>
          <a:xfrm>
            <a:off x="6476075" y="4400750"/>
            <a:ext cx="2338500" cy="110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solidFill>
                  <a:srgbClr val="E05108"/>
                </a:solidFill>
                <a:latin typeface="Source Sans Pro"/>
                <a:ea typeface="Source Sans Pro"/>
                <a:cs typeface="Source Sans Pro"/>
                <a:sym typeface="Source Sans Pro"/>
              </a:rPr>
              <a:t>Dr. Rosa García</a:t>
            </a:r>
            <a:endParaRPr b="1" sz="1700">
              <a:solidFill>
                <a:srgbClr val="E05108"/>
              </a:solidFill>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Director</a:t>
            </a:r>
            <a:endParaRPr sz="1300">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Postsecondary Education and Workforce Development</a:t>
            </a:r>
            <a:endParaRPr sz="1300">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Center for Law and Social Policy (CLASP)</a:t>
            </a:r>
            <a:endParaRPr sz="1300">
              <a:latin typeface="Source Sans Pro"/>
              <a:ea typeface="Source Sans Pro"/>
              <a:cs typeface="Source Sans Pro"/>
              <a:sym typeface="Source Sans Pro"/>
            </a:endParaRPr>
          </a:p>
        </p:txBody>
      </p:sp>
      <p:sp>
        <p:nvSpPr>
          <p:cNvPr id="545" name="Google Shape;545;p67"/>
          <p:cNvSpPr txBox="1"/>
          <p:nvPr/>
        </p:nvSpPr>
        <p:spPr>
          <a:xfrm>
            <a:off x="9464700" y="4400750"/>
            <a:ext cx="2338500" cy="110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solidFill>
                  <a:srgbClr val="E05108"/>
                </a:solidFill>
                <a:latin typeface="Source Sans Pro"/>
                <a:ea typeface="Source Sans Pro"/>
                <a:cs typeface="Source Sans Pro"/>
                <a:sym typeface="Source Sans Pro"/>
              </a:rPr>
              <a:t>Sandra Sanchez</a:t>
            </a:r>
            <a:endParaRPr b="1" sz="1700">
              <a:solidFill>
                <a:srgbClr val="E05108"/>
              </a:solidFill>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Assistant Vice Chancellor</a:t>
            </a:r>
            <a:endParaRPr sz="1300">
              <a:latin typeface="Source Sans Pro"/>
              <a:ea typeface="Source Sans Pro"/>
              <a:cs typeface="Source Sans Pro"/>
              <a:sym typeface="Source Sans Pro"/>
            </a:endParaRPr>
          </a:p>
          <a:p>
            <a:pPr indent="0" lvl="0" marL="0" rtl="0" algn="ctr">
              <a:spcBef>
                <a:spcPts val="0"/>
              </a:spcBef>
              <a:spcAft>
                <a:spcPts val="0"/>
              </a:spcAft>
              <a:buNone/>
            </a:pPr>
            <a:r>
              <a:rPr lang="en-US" sz="1300">
                <a:latin typeface="Source Sans Pro"/>
                <a:ea typeface="Source Sans Pro"/>
                <a:cs typeface="Source Sans Pro"/>
                <a:sym typeface="Source Sans Pro"/>
              </a:rPr>
              <a:t>Workforce and Economic Development Division of the Chancellor’s Office</a:t>
            </a:r>
            <a:endParaRPr sz="1300">
              <a:latin typeface="Source Sans Pro"/>
              <a:ea typeface="Source Sans Pro"/>
              <a:cs typeface="Source Sans Pro"/>
              <a:sym typeface="Source Sans Pro"/>
            </a:endParaRPr>
          </a:p>
        </p:txBody>
      </p:sp>
      <p:pic>
        <p:nvPicPr>
          <p:cNvPr id="546" name="Google Shape;546;p67"/>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pic>
        <p:nvPicPr>
          <p:cNvPr id="547" name="Google Shape;547;p67"/>
          <p:cNvPicPr preferRelativeResize="0"/>
          <p:nvPr/>
        </p:nvPicPr>
        <p:blipFill rotWithShape="1">
          <a:blip r:embed="rId5">
            <a:alphaModFix/>
          </a:blip>
          <a:srcRect b="25937" l="0" r="0" t="5479"/>
          <a:stretch/>
        </p:blipFill>
        <p:spPr>
          <a:xfrm>
            <a:off x="589825" y="2394125"/>
            <a:ext cx="1930375" cy="1981850"/>
          </a:xfrm>
          <a:prstGeom prst="rect">
            <a:avLst/>
          </a:prstGeom>
          <a:noFill/>
          <a:ln>
            <a:noFill/>
          </a:ln>
        </p:spPr>
      </p:pic>
      <p:pic>
        <p:nvPicPr>
          <p:cNvPr id="548" name="Google Shape;548;p67"/>
          <p:cNvPicPr preferRelativeResize="0"/>
          <p:nvPr/>
        </p:nvPicPr>
        <p:blipFill rotWithShape="1">
          <a:blip r:embed="rId6">
            <a:alphaModFix/>
          </a:blip>
          <a:srcRect b="0" l="3827" r="8790" t="0"/>
          <a:stretch/>
        </p:blipFill>
        <p:spPr>
          <a:xfrm>
            <a:off x="6643175" y="2374925"/>
            <a:ext cx="1905000" cy="1981842"/>
          </a:xfrm>
          <a:prstGeom prst="rect">
            <a:avLst/>
          </a:prstGeom>
          <a:noFill/>
          <a:ln>
            <a:noFill/>
          </a:ln>
        </p:spPr>
      </p:pic>
      <p:pic>
        <p:nvPicPr>
          <p:cNvPr id="549" name="Google Shape;549;p67"/>
          <p:cNvPicPr preferRelativeResize="0"/>
          <p:nvPr/>
        </p:nvPicPr>
        <p:blipFill rotWithShape="1">
          <a:blip r:embed="rId7">
            <a:alphaModFix/>
          </a:blip>
          <a:srcRect b="6147" l="5197" r="5188" t="-3575"/>
          <a:stretch/>
        </p:blipFill>
        <p:spPr>
          <a:xfrm>
            <a:off x="9667100" y="2285525"/>
            <a:ext cx="1905000" cy="2071250"/>
          </a:xfrm>
          <a:prstGeom prst="rect">
            <a:avLst/>
          </a:prstGeom>
          <a:noFill/>
          <a:ln>
            <a:noFill/>
          </a:ln>
        </p:spPr>
      </p:pic>
      <p:pic>
        <p:nvPicPr>
          <p:cNvPr id="550" name="Google Shape;550;p67"/>
          <p:cNvPicPr preferRelativeResize="0"/>
          <p:nvPr/>
        </p:nvPicPr>
        <p:blipFill>
          <a:blip r:embed="rId8">
            <a:alphaModFix/>
          </a:blip>
          <a:stretch>
            <a:fillRect/>
          </a:stretch>
        </p:blipFill>
        <p:spPr>
          <a:xfrm>
            <a:off x="3662450" y="2470650"/>
            <a:ext cx="1905000" cy="19165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50"/>
          <p:cNvPicPr preferRelativeResize="0"/>
          <p:nvPr/>
        </p:nvPicPr>
        <p:blipFill rotWithShape="1">
          <a:blip r:embed="rId3">
            <a:alphaModFix/>
          </a:blip>
          <a:srcRect b="14418" l="0" r="0" t="10562"/>
          <a:stretch/>
        </p:blipFill>
        <p:spPr>
          <a:xfrm>
            <a:off x="0" y="0"/>
            <a:ext cx="12192001" cy="5682401"/>
          </a:xfrm>
          <a:prstGeom prst="rect">
            <a:avLst/>
          </a:prstGeom>
          <a:noFill/>
          <a:ln>
            <a:noFill/>
          </a:ln>
        </p:spPr>
      </p:pic>
      <p:sp>
        <p:nvSpPr>
          <p:cNvPr id="343" name="Google Shape;343;p50"/>
          <p:cNvSpPr txBox="1"/>
          <p:nvPr>
            <p:ph type="ctrTitle"/>
          </p:nvPr>
        </p:nvSpPr>
        <p:spPr>
          <a:xfrm>
            <a:off x="2999363" y="5992575"/>
            <a:ext cx="5913300" cy="522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2F6D"/>
              </a:buClr>
              <a:buSzPts val="4800"/>
              <a:buFont typeface="Source Sans Pro"/>
              <a:buNone/>
            </a:pPr>
            <a:r>
              <a:rPr b="1" lang="en-US" sz="2300">
                <a:solidFill>
                  <a:schemeClr val="accent1"/>
                </a:solidFill>
              </a:rPr>
              <a:t>LATINX STUDENT SUCCESS WEBINAR SERIES</a:t>
            </a:r>
            <a:endParaRPr b="1" sz="2300">
              <a:solidFill>
                <a:schemeClr val="accent1"/>
              </a:solidFill>
            </a:endParaRPr>
          </a:p>
          <a:p>
            <a:pPr indent="0" lvl="0" marL="0" rtl="0" algn="ctr">
              <a:lnSpc>
                <a:spcPct val="90000"/>
              </a:lnSpc>
              <a:spcBef>
                <a:spcPts val="0"/>
              </a:spcBef>
              <a:spcAft>
                <a:spcPts val="0"/>
              </a:spcAft>
              <a:buClr>
                <a:srgbClr val="002F6D"/>
              </a:buClr>
              <a:buSzPts val="4800"/>
              <a:buFont typeface="Source Sans Pro"/>
              <a:buNone/>
            </a:pPr>
            <a:r>
              <a:rPr b="1" lang="en-US" sz="2100">
                <a:solidFill>
                  <a:srgbClr val="666666"/>
                </a:solidFill>
              </a:rPr>
              <a:t>Thurs. October 1, 2020</a:t>
            </a:r>
            <a:r>
              <a:rPr b="1" lang="en-US" sz="2300">
                <a:solidFill>
                  <a:srgbClr val="666666"/>
                </a:solidFill>
              </a:rPr>
              <a:t> </a:t>
            </a:r>
            <a:r>
              <a:rPr b="1" lang="en-US" sz="2300">
                <a:solidFill>
                  <a:srgbClr val="434343"/>
                </a:solidFill>
              </a:rPr>
              <a:t> </a:t>
            </a:r>
            <a:endParaRPr sz="2300">
              <a:solidFill>
                <a:srgbClr val="434343"/>
              </a:solidFill>
            </a:endParaRPr>
          </a:p>
        </p:txBody>
      </p:sp>
      <p:pic>
        <p:nvPicPr>
          <p:cNvPr id="344" name="Google Shape;344;p50"/>
          <p:cNvPicPr preferRelativeResize="0"/>
          <p:nvPr/>
        </p:nvPicPr>
        <p:blipFill>
          <a:blip r:embed="rId4">
            <a:alphaModFix/>
          </a:blip>
          <a:stretch>
            <a:fillRect/>
          </a:stretch>
        </p:blipFill>
        <p:spPr>
          <a:xfrm>
            <a:off x="2016150" y="6012098"/>
            <a:ext cx="761232" cy="635700"/>
          </a:xfrm>
          <a:prstGeom prst="rect">
            <a:avLst/>
          </a:prstGeom>
          <a:noFill/>
          <a:ln>
            <a:noFill/>
          </a:ln>
        </p:spPr>
      </p:pic>
      <p:pic>
        <p:nvPicPr>
          <p:cNvPr id="345" name="Google Shape;345;p50"/>
          <p:cNvPicPr preferRelativeResize="0"/>
          <p:nvPr/>
        </p:nvPicPr>
        <p:blipFill>
          <a:blip r:embed="rId5">
            <a:alphaModFix/>
          </a:blip>
          <a:stretch>
            <a:fillRect/>
          </a:stretch>
        </p:blipFill>
        <p:spPr>
          <a:xfrm>
            <a:off x="8931825" y="5682400"/>
            <a:ext cx="3108650" cy="1295074"/>
          </a:xfrm>
          <a:prstGeom prst="rect">
            <a:avLst/>
          </a:prstGeom>
          <a:noFill/>
          <a:ln>
            <a:noFill/>
          </a:ln>
          <a:effectLst>
            <a:outerShdw blurRad="57150" rotWithShape="0" algn="bl" dir="5400000" dist="19050">
              <a:srgbClr val="000000">
                <a:alpha val="64000"/>
              </a:srgbClr>
            </a:outerShdw>
          </a:effectLst>
        </p:spPr>
      </p:pic>
      <p:grpSp>
        <p:nvGrpSpPr>
          <p:cNvPr id="346" name="Google Shape;346;p50"/>
          <p:cNvGrpSpPr/>
          <p:nvPr/>
        </p:nvGrpSpPr>
        <p:grpSpPr>
          <a:xfrm>
            <a:off x="2145150" y="1699650"/>
            <a:ext cx="7901700" cy="3687300"/>
            <a:chOff x="-129350" y="2132625"/>
            <a:chExt cx="7901700" cy="3687300"/>
          </a:xfrm>
        </p:grpSpPr>
        <p:sp>
          <p:nvSpPr>
            <p:cNvPr id="347" name="Google Shape;347;p50"/>
            <p:cNvSpPr/>
            <p:nvPr/>
          </p:nvSpPr>
          <p:spPr>
            <a:xfrm>
              <a:off x="1977850" y="2132625"/>
              <a:ext cx="3687300" cy="3687300"/>
            </a:xfrm>
            <a:prstGeom prst="ellipse">
              <a:avLst/>
            </a:prstGeom>
            <a:solidFill>
              <a:srgbClr val="676767">
                <a:alpha val="46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0"/>
            <p:cNvSpPr txBox="1"/>
            <p:nvPr/>
          </p:nvSpPr>
          <p:spPr>
            <a:xfrm>
              <a:off x="-129350" y="3908300"/>
              <a:ext cx="7901700" cy="7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Oswald"/>
                  <a:ea typeface="Oswald"/>
                  <a:cs typeface="Oswald"/>
                  <a:sym typeface="Oswald"/>
                </a:rPr>
                <a:t>LATINX WORKFORCE:</a:t>
              </a:r>
              <a:r>
                <a:rPr b="1" lang="en-US" sz="2400">
                  <a:solidFill>
                    <a:srgbClr val="FFFFFF"/>
                  </a:solidFill>
                  <a:latin typeface="Oswald"/>
                  <a:ea typeface="Oswald"/>
                  <a:cs typeface="Oswald"/>
                  <a:sym typeface="Oswald"/>
                </a:rPr>
                <a:t> </a:t>
              </a:r>
              <a:endParaRPr b="1" sz="2400">
                <a:solidFill>
                  <a:srgbClr val="FFFFFF"/>
                </a:solidFill>
                <a:latin typeface="Oswald"/>
                <a:ea typeface="Oswald"/>
                <a:cs typeface="Oswald"/>
                <a:sym typeface="Oswald"/>
              </a:endParaRPr>
            </a:p>
            <a:p>
              <a:pPr indent="0" lvl="0" marL="0" rtl="0" algn="ctr">
                <a:spcBef>
                  <a:spcPts val="0"/>
                </a:spcBef>
                <a:spcAft>
                  <a:spcPts val="0"/>
                </a:spcAft>
                <a:buNone/>
              </a:pPr>
              <a:r>
                <a:rPr b="1" lang="en-US" sz="2400">
                  <a:solidFill>
                    <a:srgbClr val="FFFFFF"/>
                  </a:solidFill>
                  <a:latin typeface="Oswald"/>
                  <a:ea typeface="Oswald"/>
                  <a:cs typeface="Oswald"/>
                  <a:sym typeface="Oswald"/>
                </a:rPr>
                <a:t>COMPLETING THE PROMISE</a:t>
              </a:r>
              <a:endParaRPr b="1" sz="2400">
                <a:solidFill>
                  <a:srgbClr val="FFFFFF"/>
                </a:solidFill>
                <a:latin typeface="Oswald"/>
                <a:ea typeface="Oswald"/>
                <a:cs typeface="Oswald"/>
                <a:sym typeface="Oswald"/>
              </a:endParaRPr>
            </a:p>
          </p:txBody>
        </p:sp>
        <p:pic>
          <p:nvPicPr>
            <p:cNvPr id="349" name="Google Shape;349;p50"/>
            <p:cNvPicPr preferRelativeResize="0"/>
            <p:nvPr/>
          </p:nvPicPr>
          <p:blipFill>
            <a:blip r:embed="rId6">
              <a:alphaModFix/>
            </a:blip>
            <a:stretch>
              <a:fillRect/>
            </a:stretch>
          </p:blipFill>
          <p:spPr>
            <a:xfrm>
              <a:off x="2292700" y="2634500"/>
              <a:ext cx="3057600" cy="1273799"/>
            </a:xfrm>
            <a:prstGeom prst="rect">
              <a:avLst/>
            </a:prstGeom>
            <a:noFill/>
            <a:ln>
              <a:noFill/>
            </a:ln>
            <a:effectLst>
              <a:outerShdw blurRad="57150" rotWithShape="0" algn="bl" dir="5400000" dist="19050">
                <a:srgbClr val="FFFFFF">
                  <a:alpha val="50000"/>
                </a:srgbClr>
              </a:outerShdw>
            </a:effectLst>
          </p:spPr>
        </p:pic>
        <p:sp>
          <p:nvSpPr>
            <p:cNvPr id="350" name="Google Shape;350;p50"/>
            <p:cNvSpPr txBox="1"/>
            <p:nvPr/>
          </p:nvSpPr>
          <p:spPr>
            <a:xfrm>
              <a:off x="3402475" y="3499000"/>
              <a:ext cx="981000" cy="3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CC0000"/>
                  </a:solidFill>
                </a:rPr>
                <a:t>PRESENTS</a:t>
              </a:r>
              <a:endParaRPr b="1" sz="1100">
                <a:solidFill>
                  <a:srgbClr val="CC0000"/>
                </a:solidFill>
              </a:endParaRPr>
            </a:p>
          </p:txBody>
        </p:sp>
      </p:grpSp>
      <p:sp>
        <p:nvSpPr>
          <p:cNvPr id="351" name="Google Shape;351;p50"/>
          <p:cNvSpPr txBox="1"/>
          <p:nvPr/>
        </p:nvSpPr>
        <p:spPr>
          <a:xfrm>
            <a:off x="14175" y="5354175"/>
            <a:ext cx="12192000" cy="169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US" sz="1100">
                <a:highlight>
                  <a:srgbClr val="FFFFFF"/>
                </a:highlight>
                <a:latin typeface="Source Sans Pro"/>
                <a:ea typeface="Source Sans Pro"/>
                <a:cs typeface="Source Sans Pro"/>
                <a:sym typeface="Source Sans Pro"/>
              </a:rPr>
              <a:t>Artwork: </a:t>
            </a:r>
            <a:r>
              <a:rPr lang="en-US" sz="1100">
                <a:highlight>
                  <a:srgbClr val="FFFFFF"/>
                </a:highlight>
                <a:latin typeface="Source Sans Pro"/>
                <a:ea typeface="Source Sans Pro"/>
                <a:cs typeface="Source Sans Pro"/>
                <a:sym typeface="Source Sans Pro"/>
              </a:rPr>
              <a:t>“Corazon de la Comunidad” (East View), Joaquin Alejandro Newman, Carmen Flores Community Center, Oakland, CA, Sponsor: The City of Oakland’s Cultural Arts and Marketing Dep., 2007, Acrylic on Canvas, 8 x 12.</a:t>
            </a:r>
            <a:endParaRPr sz="1100">
              <a:highlight>
                <a:srgbClr val="FFFFFF"/>
              </a:highlight>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8"/>
          <p:cNvSpPr/>
          <p:nvPr/>
        </p:nvSpPr>
        <p:spPr>
          <a:xfrm>
            <a:off x="-111050" y="-55525"/>
            <a:ext cx="12397200" cy="571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7" name="Google Shape;557;p68"/>
          <p:cNvPicPr preferRelativeResize="0"/>
          <p:nvPr/>
        </p:nvPicPr>
        <p:blipFill rotWithShape="1">
          <a:blip r:embed="rId3">
            <a:alphaModFix amt="23000"/>
          </a:blip>
          <a:srcRect b="14418" l="0" r="0" t="10562"/>
          <a:stretch/>
        </p:blipFill>
        <p:spPr>
          <a:xfrm>
            <a:off x="0" y="0"/>
            <a:ext cx="12192001" cy="5682401"/>
          </a:xfrm>
          <a:prstGeom prst="rect">
            <a:avLst/>
          </a:prstGeom>
          <a:noFill/>
          <a:ln>
            <a:noFill/>
          </a:ln>
        </p:spPr>
      </p:pic>
      <p:sp>
        <p:nvSpPr>
          <p:cNvPr id="558" name="Google Shape;558;p68"/>
          <p:cNvSpPr txBox="1"/>
          <p:nvPr>
            <p:ph type="ctrTitle"/>
          </p:nvPr>
        </p:nvSpPr>
        <p:spPr>
          <a:xfrm>
            <a:off x="1066800" y="1732800"/>
            <a:ext cx="8901000" cy="786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4900">
                <a:solidFill>
                  <a:srgbClr val="E05108"/>
                </a:solidFill>
                <a:latin typeface="Oswald"/>
                <a:ea typeface="Oswald"/>
                <a:cs typeface="Oswald"/>
                <a:sym typeface="Oswald"/>
              </a:rPr>
              <a:t>Cafecito: Una Platica con Colegas </a:t>
            </a:r>
            <a:endParaRPr b="1" sz="4900">
              <a:solidFill>
                <a:srgbClr val="E05108"/>
              </a:solidFill>
              <a:latin typeface="Oswald"/>
              <a:ea typeface="Oswald"/>
              <a:cs typeface="Oswald"/>
              <a:sym typeface="Oswald"/>
            </a:endParaRPr>
          </a:p>
        </p:txBody>
      </p:sp>
      <p:sp>
        <p:nvSpPr>
          <p:cNvPr id="559" name="Google Shape;559;p68"/>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60" name="Google Shape;560;p68"/>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pic>
        <p:nvPicPr>
          <p:cNvPr id="561" name="Google Shape;561;p68"/>
          <p:cNvPicPr preferRelativeResize="0"/>
          <p:nvPr/>
        </p:nvPicPr>
        <p:blipFill rotWithShape="1">
          <a:blip r:embed="rId5">
            <a:alphaModFix/>
          </a:blip>
          <a:srcRect b="2726" l="1872" r="20093" t="31901"/>
          <a:stretch/>
        </p:blipFill>
        <p:spPr>
          <a:xfrm>
            <a:off x="7576303" y="2658537"/>
            <a:ext cx="4321147" cy="27149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69"/>
          <p:cNvPicPr preferRelativeResize="0"/>
          <p:nvPr/>
        </p:nvPicPr>
        <p:blipFill rotWithShape="1">
          <a:blip r:embed="rId3">
            <a:alphaModFix amt="23000"/>
          </a:blip>
          <a:srcRect b="14418" l="0" r="0" t="10562"/>
          <a:stretch/>
        </p:blipFill>
        <p:spPr>
          <a:xfrm>
            <a:off x="0" y="0"/>
            <a:ext cx="8346427" cy="5682401"/>
          </a:xfrm>
          <a:prstGeom prst="rect">
            <a:avLst/>
          </a:prstGeom>
          <a:noFill/>
          <a:ln>
            <a:noFill/>
          </a:ln>
        </p:spPr>
      </p:pic>
      <p:sp>
        <p:nvSpPr>
          <p:cNvPr id="568" name="Google Shape;568;p69"/>
          <p:cNvSpPr txBox="1"/>
          <p:nvPr>
            <p:ph type="title"/>
          </p:nvPr>
        </p:nvSpPr>
        <p:spPr>
          <a:xfrm>
            <a:off x="839774" y="1642075"/>
            <a:ext cx="3610800" cy="540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E05108"/>
                </a:solidFill>
              </a:rPr>
              <a:t>Yscaira Jimenez</a:t>
            </a:r>
            <a:endParaRPr b="1">
              <a:solidFill>
                <a:srgbClr val="E05108"/>
              </a:solidFill>
            </a:endParaRPr>
          </a:p>
        </p:txBody>
      </p:sp>
      <p:sp>
        <p:nvSpPr>
          <p:cNvPr id="569" name="Google Shape;569;p69"/>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70" name="Google Shape;570;p69"/>
          <p:cNvSpPr txBox="1"/>
          <p:nvPr>
            <p:ph idx="2" type="body"/>
          </p:nvPr>
        </p:nvSpPr>
        <p:spPr>
          <a:xfrm>
            <a:off x="902113" y="2057388"/>
            <a:ext cx="3932100" cy="3466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200"/>
              <a:t>CEO</a:t>
            </a:r>
            <a:endParaRPr sz="2200"/>
          </a:p>
          <a:p>
            <a:pPr indent="0" lvl="0" marL="0" rtl="0" algn="l">
              <a:spcBef>
                <a:spcPts val="1000"/>
              </a:spcBef>
              <a:spcAft>
                <a:spcPts val="0"/>
              </a:spcAft>
              <a:buNone/>
            </a:pPr>
            <a:r>
              <a:rPr lang="en-US" sz="2200">
                <a:solidFill>
                  <a:srgbClr val="000000"/>
                </a:solidFill>
              </a:rPr>
              <a:t>Laborx</a:t>
            </a:r>
            <a:endParaRPr sz="2200">
              <a:solidFill>
                <a:srgbClr val="000000"/>
              </a:solidFill>
            </a:endParaRPr>
          </a:p>
        </p:txBody>
      </p:sp>
      <p:pic>
        <p:nvPicPr>
          <p:cNvPr id="571" name="Google Shape;571;p69"/>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pic>
        <p:nvPicPr>
          <p:cNvPr id="572" name="Google Shape;572;p69"/>
          <p:cNvPicPr preferRelativeResize="0"/>
          <p:nvPr/>
        </p:nvPicPr>
        <p:blipFill>
          <a:blip r:embed="rId5">
            <a:alphaModFix/>
          </a:blip>
          <a:stretch>
            <a:fillRect/>
          </a:stretch>
        </p:blipFill>
        <p:spPr>
          <a:xfrm>
            <a:off x="8346425" y="0"/>
            <a:ext cx="3788259" cy="56823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0"/>
          <p:cNvSpPr/>
          <p:nvPr/>
        </p:nvSpPr>
        <p:spPr>
          <a:xfrm>
            <a:off x="2100" y="200"/>
            <a:ext cx="12187500" cy="6858000"/>
          </a:xfrm>
          <a:prstGeom prst="rect">
            <a:avLst/>
          </a:prstGeom>
          <a:solidFill>
            <a:srgbClr val="EDF3F8"/>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578" name="Google Shape;578;p70"/>
          <p:cNvSpPr txBox="1"/>
          <p:nvPr/>
        </p:nvSpPr>
        <p:spPr>
          <a:xfrm>
            <a:off x="5240733" y="508000"/>
            <a:ext cx="6852000" cy="5877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3100"/>
              <a:buFont typeface="Lato Black"/>
              <a:buNone/>
            </a:pPr>
            <a:r>
              <a:t/>
            </a:r>
            <a:endParaRPr b="1" sz="2400"/>
          </a:p>
        </p:txBody>
      </p:sp>
      <p:pic>
        <p:nvPicPr>
          <p:cNvPr descr="blue logo@2x.png" id="579" name="Google Shape;579;p70"/>
          <p:cNvPicPr preferRelativeResize="0"/>
          <p:nvPr/>
        </p:nvPicPr>
        <p:blipFill rotWithShape="1">
          <a:blip r:embed="rId3">
            <a:alphaModFix/>
          </a:blip>
          <a:srcRect b="0" l="0" r="0" t="0"/>
          <a:stretch/>
        </p:blipFill>
        <p:spPr>
          <a:xfrm>
            <a:off x="10733306" y="5913663"/>
            <a:ext cx="1233100" cy="952850"/>
          </a:xfrm>
          <a:prstGeom prst="rect">
            <a:avLst/>
          </a:prstGeom>
          <a:noFill/>
          <a:ln>
            <a:noFill/>
          </a:ln>
        </p:spPr>
      </p:pic>
      <p:pic>
        <p:nvPicPr>
          <p:cNvPr id="580" name="Google Shape;580;p70"/>
          <p:cNvPicPr preferRelativeResize="0"/>
          <p:nvPr/>
        </p:nvPicPr>
        <p:blipFill rotWithShape="1">
          <a:blip r:embed="rId4">
            <a:alphaModFix/>
          </a:blip>
          <a:srcRect b="0" l="0" r="10626" t="0"/>
          <a:stretch/>
        </p:blipFill>
        <p:spPr>
          <a:xfrm>
            <a:off x="-31735" y="0"/>
            <a:ext cx="4596899" cy="6857999"/>
          </a:xfrm>
          <a:prstGeom prst="rect">
            <a:avLst/>
          </a:prstGeom>
          <a:noFill/>
          <a:ln>
            <a:noFill/>
          </a:ln>
        </p:spPr>
      </p:pic>
      <p:grpSp>
        <p:nvGrpSpPr>
          <p:cNvPr id="581" name="Google Shape;581;p70"/>
          <p:cNvGrpSpPr/>
          <p:nvPr/>
        </p:nvGrpSpPr>
        <p:grpSpPr>
          <a:xfrm>
            <a:off x="6362237" y="1454255"/>
            <a:ext cx="4973681" cy="3060470"/>
            <a:chOff x="0" y="0"/>
            <a:chExt cx="9947363" cy="6120939"/>
          </a:xfrm>
        </p:grpSpPr>
        <p:sp>
          <p:nvSpPr>
            <p:cNvPr id="582" name="Google Shape;582;p70"/>
            <p:cNvSpPr txBox="1"/>
            <p:nvPr/>
          </p:nvSpPr>
          <p:spPr>
            <a:xfrm>
              <a:off x="402863" y="4211439"/>
              <a:ext cx="9544500" cy="19095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2300"/>
                <a:buFont typeface="Carme"/>
                <a:buNone/>
              </a:pPr>
              <a:r>
                <a:rPr b="1" i="0" lang="en-US" sz="2300" u="none" cap="none" strike="noStrike">
                  <a:solidFill>
                    <a:srgbClr val="283744"/>
                  </a:solidFill>
                  <a:latin typeface="Lato"/>
                  <a:ea typeface="Lato"/>
                  <a:cs typeface="Lato"/>
                  <a:sym typeface="Lato"/>
                </a:rPr>
                <a:t>THE LINKEDIN FOR </a:t>
              </a:r>
              <a:endParaRPr b="1" sz="700">
                <a:latin typeface="Lato"/>
                <a:ea typeface="Lato"/>
                <a:cs typeface="Lato"/>
                <a:sym typeface="Lato"/>
              </a:endParaRPr>
            </a:p>
            <a:p>
              <a:pPr indent="0" lvl="0" marL="0" marR="0" rtl="0" algn="l">
                <a:lnSpc>
                  <a:spcPct val="100000"/>
                </a:lnSpc>
                <a:spcBef>
                  <a:spcPts val="0"/>
                </a:spcBef>
                <a:spcAft>
                  <a:spcPts val="0"/>
                </a:spcAft>
                <a:buClr>
                  <a:srgbClr val="283744"/>
                </a:buClr>
                <a:buSzPts val="2300"/>
                <a:buFont typeface="Carme"/>
                <a:buNone/>
              </a:pPr>
              <a:r>
                <a:rPr b="1" i="0" lang="en-US" sz="2300" u="none" cap="none" strike="noStrike">
                  <a:solidFill>
                    <a:srgbClr val="283744"/>
                  </a:solidFill>
                  <a:latin typeface="Lato"/>
                  <a:ea typeface="Lato"/>
                  <a:cs typeface="Lato"/>
                  <a:sym typeface="Lato"/>
                </a:rPr>
                <a:t>THE LINKED OUT</a:t>
              </a:r>
              <a:endParaRPr b="1" sz="700">
                <a:latin typeface="Lato"/>
                <a:ea typeface="Lato"/>
                <a:cs typeface="Lato"/>
                <a:sym typeface="Lato"/>
              </a:endParaRPr>
            </a:p>
          </p:txBody>
        </p:sp>
        <p:pic>
          <p:nvPicPr>
            <p:cNvPr descr="blue logo@2x.png" id="583" name="Google Shape;583;p70"/>
            <p:cNvPicPr preferRelativeResize="0"/>
            <p:nvPr/>
          </p:nvPicPr>
          <p:blipFill rotWithShape="1">
            <a:blip r:embed="rId5">
              <a:alphaModFix/>
            </a:blip>
            <a:srcRect b="0" l="0" r="0" t="0"/>
            <a:stretch/>
          </p:blipFill>
          <p:spPr>
            <a:xfrm>
              <a:off x="0" y="0"/>
              <a:ext cx="6774336" cy="5234714"/>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71"/>
          <p:cNvSpPr/>
          <p:nvPr/>
        </p:nvSpPr>
        <p:spPr>
          <a:xfrm>
            <a:off x="1984268" y="1300650"/>
            <a:ext cx="3875700" cy="3875700"/>
          </a:xfrm>
          <a:prstGeom prst="ellipse">
            <a:avLst/>
          </a:prstGeom>
          <a:solidFill>
            <a:srgbClr val="226AED"/>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589" name="Google Shape;589;p71"/>
          <p:cNvSpPr/>
          <p:nvPr/>
        </p:nvSpPr>
        <p:spPr>
          <a:xfrm>
            <a:off x="8006012" y="5191389"/>
            <a:ext cx="2476800" cy="433200"/>
          </a:xfrm>
          <a:prstGeom prst="roundRect">
            <a:avLst>
              <a:gd fmla="val 8791" name="adj"/>
            </a:avLst>
          </a:prstGeom>
          <a:solidFill>
            <a:srgbClr val="FB6B52"/>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590" name="Google Shape;590;p71"/>
          <p:cNvSpPr txBox="1"/>
          <p:nvPr/>
        </p:nvSpPr>
        <p:spPr>
          <a:xfrm>
            <a:off x="571500" y="508000"/>
            <a:ext cx="10161600" cy="5283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3100"/>
              <a:buFont typeface="Lato Black"/>
              <a:buNone/>
            </a:pPr>
            <a:r>
              <a:rPr b="0" i="0" lang="en-US" sz="3100" u="none" cap="none" strike="noStrike">
                <a:solidFill>
                  <a:srgbClr val="283744"/>
                </a:solidFill>
                <a:latin typeface="Lato Black"/>
                <a:ea typeface="Lato Black"/>
                <a:cs typeface="Lato Black"/>
                <a:sym typeface="Lato Black"/>
              </a:rPr>
              <a:t>PROBLEM: 11M </a:t>
            </a:r>
            <a:r>
              <a:rPr lang="en-US" sz="3100">
                <a:solidFill>
                  <a:srgbClr val="283744"/>
                </a:solidFill>
                <a:latin typeface="Lato Black"/>
                <a:ea typeface="Lato Black"/>
                <a:cs typeface="Lato Black"/>
                <a:sym typeface="Lato Black"/>
              </a:rPr>
              <a:t>Unfilled Jobs, Not Enough Graduates</a:t>
            </a:r>
            <a:endParaRPr sz="700"/>
          </a:p>
        </p:txBody>
      </p:sp>
      <p:sp>
        <p:nvSpPr>
          <p:cNvPr id="591" name="Google Shape;591;p71"/>
          <p:cNvSpPr txBox="1"/>
          <p:nvPr/>
        </p:nvSpPr>
        <p:spPr>
          <a:xfrm>
            <a:off x="2537024" y="2066131"/>
            <a:ext cx="2769900" cy="15957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0000"/>
              <a:buFont typeface="Lato Black"/>
              <a:buNone/>
            </a:pPr>
            <a:r>
              <a:rPr b="0" i="0" lang="en-US" sz="10000" u="none" cap="none" strike="noStrike">
                <a:solidFill>
                  <a:srgbClr val="FFFFFF"/>
                </a:solidFill>
                <a:latin typeface="Lato Black"/>
                <a:ea typeface="Lato Black"/>
                <a:cs typeface="Lato Black"/>
                <a:sym typeface="Lato Black"/>
              </a:rPr>
              <a:t>11M</a:t>
            </a:r>
            <a:endParaRPr sz="700"/>
          </a:p>
        </p:txBody>
      </p:sp>
      <p:sp>
        <p:nvSpPr>
          <p:cNvPr id="592" name="Google Shape;592;p71"/>
          <p:cNvSpPr txBox="1"/>
          <p:nvPr/>
        </p:nvSpPr>
        <p:spPr>
          <a:xfrm>
            <a:off x="2246781" y="3831295"/>
            <a:ext cx="3421200" cy="3888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2100"/>
              <a:buFont typeface="Lato Black"/>
              <a:buNone/>
            </a:pPr>
            <a:r>
              <a:rPr b="1" i="0" lang="en-US" sz="2100" u="none" cap="none" strike="noStrike">
                <a:solidFill>
                  <a:srgbClr val="FFFFFF"/>
                </a:solidFill>
                <a:latin typeface="Lato"/>
                <a:ea typeface="Lato"/>
                <a:cs typeface="Lato"/>
                <a:sym typeface="Lato"/>
              </a:rPr>
              <a:t>unfilled US jobs by 2025</a:t>
            </a:r>
            <a:endParaRPr b="1" sz="700">
              <a:latin typeface="Lato"/>
              <a:ea typeface="Lato"/>
              <a:cs typeface="Lato"/>
              <a:sym typeface="Lato"/>
            </a:endParaRPr>
          </a:p>
        </p:txBody>
      </p:sp>
      <p:sp>
        <p:nvSpPr>
          <p:cNvPr id="593" name="Google Shape;593;p71"/>
          <p:cNvSpPr txBox="1"/>
          <p:nvPr/>
        </p:nvSpPr>
        <p:spPr>
          <a:xfrm>
            <a:off x="7494257" y="2129631"/>
            <a:ext cx="2033700" cy="15957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226AED"/>
              </a:buClr>
              <a:buSzPts val="10000"/>
              <a:buFont typeface="Lato Black"/>
              <a:buNone/>
            </a:pPr>
            <a:r>
              <a:rPr b="0" i="0" lang="en-US" sz="10000" u="none" cap="none" strike="noStrike">
                <a:solidFill>
                  <a:srgbClr val="226AED"/>
                </a:solidFill>
                <a:latin typeface="Lato Black"/>
                <a:ea typeface="Lato Black"/>
                <a:cs typeface="Lato Black"/>
                <a:sym typeface="Lato Black"/>
              </a:rPr>
              <a:t>5M</a:t>
            </a:r>
            <a:endParaRPr sz="700"/>
          </a:p>
        </p:txBody>
      </p:sp>
      <p:sp>
        <p:nvSpPr>
          <p:cNvPr id="594" name="Google Shape;594;p71"/>
          <p:cNvSpPr txBox="1"/>
          <p:nvPr/>
        </p:nvSpPr>
        <p:spPr>
          <a:xfrm>
            <a:off x="6859763" y="3918800"/>
            <a:ext cx="3622800" cy="3888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283744"/>
              </a:buClr>
              <a:buSzPts val="2100"/>
              <a:buFont typeface="Lato Black"/>
              <a:buNone/>
            </a:pPr>
            <a:r>
              <a:rPr b="1" i="0" lang="en-US" sz="2100" u="none" cap="none" strike="noStrike">
                <a:solidFill>
                  <a:srgbClr val="283744"/>
                </a:solidFill>
                <a:latin typeface="Lato"/>
                <a:ea typeface="Lato"/>
                <a:cs typeface="Lato"/>
                <a:sym typeface="Lato"/>
              </a:rPr>
              <a:t>college graduates/year</a:t>
            </a:r>
            <a:endParaRPr b="1" sz="700">
              <a:latin typeface="Lato"/>
              <a:ea typeface="Lato"/>
              <a:cs typeface="Lato"/>
              <a:sym typeface="Lato"/>
            </a:endParaRPr>
          </a:p>
        </p:txBody>
      </p:sp>
      <p:sp>
        <p:nvSpPr>
          <p:cNvPr id="595" name="Google Shape;595;p71"/>
          <p:cNvSpPr txBox="1"/>
          <p:nvPr/>
        </p:nvSpPr>
        <p:spPr>
          <a:xfrm>
            <a:off x="6539392" y="5188214"/>
            <a:ext cx="1438800" cy="4332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283744"/>
              </a:buClr>
              <a:buSzPts val="2400"/>
              <a:buFont typeface="Lato Black"/>
              <a:buNone/>
            </a:pPr>
            <a:r>
              <a:rPr b="0" i="0" lang="en-US" sz="2400" u="none" cap="none" strike="noStrike">
                <a:solidFill>
                  <a:srgbClr val="283744"/>
                </a:solidFill>
                <a:latin typeface="Lato Black"/>
                <a:ea typeface="Lato Black"/>
                <a:cs typeface="Lato Black"/>
                <a:sym typeface="Lato Black"/>
              </a:rPr>
              <a:t>The math </a:t>
            </a:r>
            <a:endParaRPr sz="700"/>
          </a:p>
        </p:txBody>
      </p:sp>
      <p:sp>
        <p:nvSpPr>
          <p:cNvPr id="596" name="Google Shape;596;p71"/>
          <p:cNvSpPr txBox="1"/>
          <p:nvPr/>
        </p:nvSpPr>
        <p:spPr>
          <a:xfrm>
            <a:off x="7964950" y="5188213"/>
            <a:ext cx="2550000" cy="4332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2400"/>
              <a:buFont typeface="Lato Black"/>
              <a:buNone/>
            </a:pPr>
            <a:r>
              <a:rPr b="0" i="0" lang="en-US" sz="2400" u="none" cap="none" strike="noStrike">
                <a:solidFill>
                  <a:srgbClr val="FFFFFF"/>
                </a:solidFill>
                <a:latin typeface="Lato Black"/>
                <a:ea typeface="Lato Black"/>
                <a:cs typeface="Lato Black"/>
                <a:sym typeface="Lato Black"/>
              </a:rPr>
              <a:t>doesn’t add up</a:t>
            </a:r>
            <a:endParaRPr sz="700"/>
          </a:p>
        </p:txBody>
      </p:sp>
      <p:pic>
        <p:nvPicPr>
          <p:cNvPr descr="blue logo@2x.png" id="597" name="Google Shape;597;p71"/>
          <p:cNvPicPr preferRelativeResize="0"/>
          <p:nvPr/>
        </p:nvPicPr>
        <p:blipFill rotWithShape="1">
          <a:blip r:embed="rId3">
            <a:alphaModFix/>
          </a:blip>
          <a:srcRect b="0" l="0" r="0" t="0"/>
          <a:stretch/>
        </p:blipFill>
        <p:spPr>
          <a:xfrm>
            <a:off x="10733306" y="5913663"/>
            <a:ext cx="1233100" cy="952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2"/>
          <p:cNvSpPr/>
          <p:nvPr/>
        </p:nvSpPr>
        <p:spPr>
          <a:xfrm>
            <a:off x="2117" y="1397000"/>
            <a:ext cx="12187500" cy="5461200"/>
          </a:xfrm>
          <a:prstGeom prst="rect">
            <a:avLst/>
          </a:prstGeom>
          <a:solidFill>
            <a:srgbClr val="226AED"/>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226AED"/>
              </a:buClr>
              <a:buSzPts val="1500"/>
              <a:buFont typeface="Helvetica Neue"/>
              <a:buNone/>
            </a:pPr>
            <a:r>
              <a:t/>
            </a:r>
            <a:endParaRPr b="0" i="0" sz="1500" u="none" cap="none" strike="noStrike">
              <a:solidFill>
                <a:srgbClr val="226AED"/>
              </a:solidFill>
              <a:latin typeface="Helvetica Neue"/>
              <a:ea typeface="Helvetica Neue"/>
              <a:cs typeface="Helvetica Neue"/>
              <a:sym typeface="Helvetica Neue"/>
            </a:endParaRPr>
          </a:p>
        </p:txBody>
      </p:sp>
      <p:sp>
        <p:nvSpPr>
          <p:cNvPr id="603" name="Google Shape;603;p72"/>
          <p:cNvSpPr txBox="1"/>
          <p:nvPr/>
        </p:nvSpPr>
        <p:spPr>
          <a:xfrm>
            <a:off x="571500" y="508000"/>
            <a:ext cx="10982100" cy="5283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3100"/>
              <a:buFont typeface="Lato Black"/>
              <a:buNone/>
            </a:pPr>
            <a:r>
              <a:rPr b="0" i="0" lang="en-US" sz="3100" u="none" cap="none" strike="noStrike">
                <a:solidFill>
                  <a:srgbClr val="283744"/>
                </a:solidFill>
                <a:latin typeface="Lato Black"/>
                <a:ea typeface="Lato Black"/>
                <a:cs typeface="Lato Black"/>
                <a:sym typeface="Lato Black"/>
              </a:rPr>
              <a:t>OPPORTUNITY: QUALIFIED UNTAPPED TALENT </a:t>
            </a:r>
            <a:endParaRPr sz="700"/>
          </a:p>
        </p:txBody>
      </p:sp>
      <p:sp>
        <p:nvSpPr>
          <p:cNvPr id="604" name="Google Shape;604;p72"/>
          <p:cNvSpPr txBox="1"/>
          <p:nvPr/>
        </p:nvSpPr>
        <p:spPr>
          <a:xfrm>
            <a:off x="3978735" y="2152123"/>
            <a:ext cx="4234500" cy="604800"/>
          </a:xfrm>
          <a:prstGeom prst="rect">
            <a:avLst/>
          </a:prstGeom>
          <a:noFill/>
          <a:ln>
            <a:noFill/>
          </a:ln>
        </p:spPr>
        <p:txBody>
          <a:bodyPr anchorCtr="0" anchor="ctr" bIns="35700" lIns="35700" spcFirstLastPara="1" rIns="35700" wrap="square" tIns="35700">
            <a:noAutofit/>
          </a:bodyPr>
          <a:lstStyle/>
          <a:p>
            <a:pPr indent="0" lvl="0" marL="0" marR="0" rtl="0" algn="ctr">
              <a:lnSpc>
                <a:spcPct val="120000"/>
              </a:lnSpc>
              <a:spcBef>
                <a:spcPts val="0"/>
              </a:spcBef>
              <a:spcAft>
                <a:spcPts val="0"/>
              </a:spcAft>
              <a:buClr>
                <a:srgbClr val="FFFFFF"/>
              </a:buClr>
              <a:buSzPts val="3500"/>
              <a:buFont typeface="Lato Black"/>
              <a:buNone/>
            </a:pPr>
            <a:r>
              <a:rPr b="0" i="0" lang="en-US" sz="3500" u="none" cap="none" strike="noStrike">
                <a:solidFill>
                  <a:srgbClr val="FFFFFF"/>
                </a:solidFill>
                <a:latin typeface="Lato Black"/>
                <a:ea typeface="Lato Black"/>
                <a:cs typeface="Lato Black"/>
                <a:sym typeface="Lato Black"/>
              </a:rPr>
              <a:t>40MM+   Candidates</a:t>
            </a:r>
            <a:endParaRPr sz="700"/>
          </a:p>
        </p:txBody>
      </p:sp>
      <p:cxnSp>
        <p:nvCxnSpPr>
          <p:cNvPr id="605" name="Google Shape;605;p72"/>
          <p:cNvCxnSpPr/>
          <p:nvPr/>
        </p:nvCxnSpPr>
        <p:spPr>
          <a:xfrm>
            <a:off x="3301568" y="3159191"/>
            <a:ext cx="5588700" cy="0"/>
          </a:xfrm>
          <a:prstGeom prst="straightConnector1">
            <a:avLst/>
          </a:prstGeom>
          <a:noFill/>
          <a:ln cap="flat" cmpd="sng" w="50800">
            <a:solidFill>
              <a:srgbClr val="FFFFFF"/>
            </a:solidFill>
            <a:prstDash val="solid"/>
            <a:miter lim="400000"/>
            <a:headEnd len="sm" w="sm" type="none"/>
            <a:tailEnd len="sm" w="sm" type="none"/>
          </a:ln>
        </p:spPr>
      </p:cxnSp>
      <p:grpSp>
        <p:nvGrpSpPr>
          <p:cNvPr id="606" name="Google Shape;606;p72"/>
          <p:cNvGrpSpPr/>
          <p:nvPr/>
        </p:nvGrpSpPr>
        <p:grpSpPr>
          <a:xfrm>
            <a:off x="3317427" y="3553600"/>
            <a:ext cx="5557052" cy="2132133"/>
            <a:chOff x="-43" y="-1"/>
            <a:chExt cx="11114104" cy="4264267"/>
          </a:xfrm>
        </p:grpSpPr>
        <p:sp>
          <p:nvSpPr>
            <p:cNvPr id="607" name="Google Shape;607;p72"/>
            <p:cNvSpPr txBox="1"/>
            <p:nvPr/>
          </p:nvSpPr>
          <p:spPr>
            <a:xfrm>
              <a:off x="-39" y="261599"/>
              <a:ext cx="2664000" cy="9048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FFFFFF"/>
                </a:buClr>
                <a:buSzPts val="2500"/>
                <a:buFont typeface="Lato Black"/>
                <a:buNone/>
              </a:pPr>
              <a:r>
                <a:rPr b="0" i="0" lang="en-US" sz="2500" u="none" cap="none" strike="noStrike">
                  <a:solidFill>
                    <a:srgbClr val="FFFFFF"/>
                  </a:solidFill>
                  <a:latin typeface="Lato Black"/>
                  <a:ea typeface="Lato Black"/>
                  <a:cs typeface="Lato Black"/>
                  <a:sym typeface="Lato Black"/>
                </a:rPr>
                <a:t>35MM</a:t>
              </a:r>
              <a:endParaRPr sz="700"/>
            </a:p>
          </p:txBody>
        </p:sp>
        <p:sp>
          <p:nvSpPr>
            <p:cNvPr id="608" name="Google Shape;608;p72"/>
            <p:cNvSpPr txBox="1"/>
            <p:nvPr/>
          </p:nvSpPr>
          <p:spPr>
            <a:xfrm>
              <a:off x="3161061" y="-1"/>
              <a:ext cx="7953000" cy="1428000"/>
            </a:xfrm>
            <a:prstGeom prst="rect">
              <a:avLst/>
            </a:prstGeom>
            <a:noFill/>
            <a:ln>
              <a:noFill/>
            </a:ln>
          </p:spPr>
          <p:txBody>
            <a:bodyPr anchorCtr="0" anchor="ctr" bIns="35700" lIns="35700" spcFirstLastPara="1" rIns="35700" wrap="square" tIns="35700">
              <a:noAutofit/>
            </a:bodyPr>
            <a:lstStyle/>
            <a:p>
              <a:pPr indent="0" lvl="0" marL="0" marR="0" rtl="0" algn="l">
                <a:lnSpc>
                  <a:spcPct val="120000"/>
                </a:lnSpc>
                <a:spcBef>
                  <a:spcPts val="0"/>
                </a:spcBef>
                <a:spcAft>
                  <a:spcPts val="0"/>
                </a:spcAft>
                <a:buClr>
                  <a:srgbClr val="FFFFFF"/>
                </a:buClr>
                <a:buSzPts val="1900"/>
                <a:buFont typeface="Lato"/>
                <a:buNone/>
              </a:pPr>
              <a:r>
                <a:rPr b="0" i="0" lang="en-US" sz="1900" u="none" cap="none" strike="noStrike">
                  <a:solidFill>
                    <a:srgbClr val="FFFFFF"/>
                  </a:solidFill>
                  <a:latin typeface="Lato"/>
                  <a:ea typeface="Lato"/>
                  <a:cs typeface="Lato"/>
                  <a:sym typeface="Lato"/>
                </a:rPr>
                <a:t>Targeted for Workforce Innovation &amp; Opportunity Act (WIOA) Training</a:t>
              </a:r>
              <a:endParaRPr sz="700"/>
            </a:p>
          </p:txBody>
        </p:sp>
        <p:sp>
          <p:nvSpPr>
            <p:cNvPr id="609" name="Google Shape;609;p72"/>
            <p:cNvSpPr txBox="1"/>
            <p:nvPr/>
          </p:nvSpPr>
          <p:spPr>
            <a:xfrm>
              <a:off x="-37" y="1810533"/>
              <a:ext cx="2466300" cy="9048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FFFFFF"/>
                </a:buClr>
                <a:buSzPts val="2500"/>
                <a:buFont typeface="Lato Black"/>
                <a:buNone/>
              </a:pPr>
              <a:r>
                <a:rPr b="0" i="0" lang="en-US" sz="2500" u="none" cap="none" strike="noStrike">
                  <a:solidFill>
                    <a:srgbClr val="FFFFFF"/>
                  </a:solidFill>
                  <a:latin typeface="Lato Black"/>
                  <a:ea typeface="Lato Black"/>
                  <a:cs typeface="Lato Black"/>
                  <a:sym typeface="Lato Black"/>
                </a:rPr>
                <a:t>7MM+</a:t>
              </a:r>
              <a:endParaRPr sz="700"/>
            </a:p>
          </p:txBody>
        </p:sp>
        <p:sp>
          <p:nvSpPr>
            <p:cNvPr id="610" name="Google Shape;610;p72"/>
            <p:cNvSpPr txBox="1"/>
            <p:nvPr/>
          </p:nvSpPr>
          <p:spPr>
            <a:xfrm>
              <a:off x="3161061" y="1899434"/>
              <a:ext cx="6293400" cy="7272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FFFFFF"/>
                </a:buClr>
                <a:buSzPts val="1900"/>
                <a:buFont typeface="Lato"/>
                <a:buNone/>
              </a:pPr>
              <a:r>
                <a:rPr b="0" i="0" lang="en-US" sz="1900" u="none" cap="none" strike="noStrike">
                  <a:solidFill>
                    <a:srgbClr val="FFFFFF"/>
                  </a:solidFill>
                  <a:latin typeface="Lato"/>
                  <a:ea typeface="Lato"/>
                  <a:cs typeface="Lato"/>
                  <a:sym typeface="Lato"/>
                </a:rPr>
                <a:t>Community College Students</a:t>
              </a:r>
              <a:endParaRPr sz="700"/>
            </a:p>
          </p:txBody>
        </p:sp>
        <p:sp>
          <p:nvSpPr>
            <p:cNvPr id="611" name="Google Shape;611;p72"/>
            <p:cNvSpPr txBox="1"/>
            <p:nvPr/>
          </p:nvSpPr>
          <p:spPr>
            <a:xfrm>
              <a:off x="-43" y="3359466"/>
              <a:ext cx="2343600" cy="9048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FFFFFF"/>
                </a:buClr>
                <a:buSzPts val="2500"/>
                <a:buFont typeface="Lato Black"/>
                <a:buNone/>
              </a:pPr>
              <a:r>
                <a:rPr b="0" i="0" lang="en-US" sz="2500" u="none" cap="none" strike="noStrike">
                  <a:solidFill>
                    <a:srgbClr val="FFFFFF"/>
                  </a:solidFill>
                  <a:latin typeface="Lato Black"/>
                  <a:ea typeface="Lato Black"/>
                  <a:cs typeface="Lato Black"/>
                  <a:sym typeface="Lato Black"/>
                </a:rPr>
                <a:t>15K+</a:t>
              </a:r>
              <a:endParaRPr sz="700"/>
            </a:p>
          </p:txBody>
        </p:sp>
        <p:sp>
          <p:nvSpPr>
            <p:cNvPr id="612" name="Google Shape;612;p72"/>
            <p:cNvSpPr txBox="1"/>
            <p:nvPr/>
          </p:nvSpPr>
          <p:spPr>
            <a:xfrm>
              <a:off x="3161061" y="3448347"/>
              <a:ext cx="4522500" cy="7272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FFFFFF"/>
                </a:buClr>
                <a:buSzPts val="1900"/>
                <a:buFont typeface="Lato"/>
                <a:buNone/>
              </a:pPr>
              <a:r>
                <a:rPr b="0" i="0" lang="en-US" sz="1900" u="none" cap="none" strike="noStrike">
                  <a:solidFill>
                    <a:srgbClr val="FFFFFF"/>
                  </a:solidFill>
                  <a:latin typeface="Lato"/>
                  <a:ea typeface="Lato"/>
                  <a:cs typeface="Lato"/>
                  <a:sym typeface="Lato"/>
                </a:rPr>
                <a:t>Boot Camp Students</a:t>
              </a:r>
              <a:endParaRPr sz="700"/>
            </a:p>
          </p:txBody>
        </p:sp>
      </p:grpSp>
      <p:pic>
        <p:nvPicPr>
          <p:cNvPr descr="blue logo@2x.png" id="613" name="Google Shape;613;p72"/>
          <p:cNvPicPr preferRelativeResize="0"/>
          <p:nvPr/>
        </p:nvPicPr>
        <p:blipFill rotWithShape="1">
          <a:blip r:embed="rId3">
            <a:alphaModFix/>
          </a:blip>
          <a:srcRect b="0" l="0" r="0" t="0"/>
          <a:stretch/>
        </p:blipFill>
        <p:spPr>
          <a:xfrm>
            <a:off x="10733306" y="5913663"/>
            <a:ext cx="1233100" cy="952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73"/>
          <p:cNvSpPr/>
          <p:nvPr/>
        </p:nvSpPr>
        <p:spPr>
          <a:xfrm>
            <a:off x="2117" y="1397000"/>
            <a:ext cx="12187500" cy="5461200"/>
          </a:xfrm>
          <a:prstGeom prst="rect">
            <a:avLst/>
          </a:prstGeom>
          <a:solidFill>
            <a:srgbClr val="EDF3F8"/>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619" name="Google Shape;619;p73"/>
          <p:cNvSpPr txBox="1"/>
          <p:nvPr/>
        </p:nvSpPr>
        <p:spPr>
          <a:xfrm>
            <a:off x="162333" y="508000"/>
            <a:ext cx="11930400" cy="5877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3100"/>
              <a:buFont typeface="Lato Black"/>
              <a:buNone/>
            </a:pPr>
            <a:r>
              <a:rPr b="0" i="0" lang="en-US" sz="3100" u="none" cap="none" strike="noStrike">
                <a:solidFill>
                  <a:srgbClr val="283744"/>
                </a:solidFill>
                <a:latin typeface="Lato Black"/>
                <a:ea typeface="Lato Black"/>
                <a:cs typeface="Lato Black"/>
                <a:sym typeface="Lato Black"/>
              </a:rPr>
              <a:t>SOLUTION</a:t>
            </a:r>
            <a:r>
              <a:rPr lang="en-US" sz="3100">
                <a:solidFill>
                  <a:srgbClr val="283744"/>
                </a:solidFill>
                <a:latin typeface="Lato Black"/>
                <a:ea typeface="Lato Black"/>
                <a:cs typeface="Lato Black"/>
                <a:sym typeface="Lato Black"/>
              </a:rPr>
              <a:t>: </a:t>
            </a:r>
            <a:r>
              <a:rPr b="1" lang="en-US" sz="2400">
                <a:solidFill>
                  <a:schemeClr val="dk1"/>
                </a:solidFill>
                <a:highlight>
                  <a:srgbClr val="FFFFFF"/>
                </a:highlight>
              </a:rPr>
              <a:t>Connecting untapped talent to unfilled jobs in the U.S.</a:t>
            </a:r>
            <a:endParaRPr b="1" sz="2400"/>
          </a:p>
        </p:txBody>
      </p:sp>
      <p:sp>
        <p:nvSpPr>
          <p:cNvPr id="620" name="Google Shape;620;p73"/>
          <p:cNvSpPr txBox="1"/>
          <p:nvPr/>
        </p:nvSpPr>
        <p:spPr>
          <a:xfrm>
            <a:off x="695587" y="2558925"/>
            <a:ext cx="5223600" cy="1824000"/>
          </a:xfrm>
          <a:prstGeom prst="rect">
            <a:avLst/>
          </a:prstGeom>
          <a:noFill/>
          <a:ln>
            <a:noFill/>
          </a:ln>
        </p:spPr>
        <p:txBody>
          <a:bodyPr anchorCtr="0" anchor="ctr" bIns="35700" lIns="35700" spcFirstLastPara="1" rIns="35700" wrap="square" tIns="35700">
            <a:noAutofit/>
          </a:bodyPr>
          <a:lstStyle/>
          <a:p>
            <a:pPr indent="0" lvl="0" marL="0" marR="0" rtl="0" algn="l">
              <a:lnSpc>
                <a:spcPct val="120000"/>
              </a:lnSpc>
              <a:spcBef>
                <a:spcPts val="0"/>
              </a:spcBef>
              <a:spcAft>
                <a:spcPts val="0"/>
              </a:spcAft>
              <a:buClr>
                <a:srgbClr val="283744"/>
              </a:buClr>
              <a:buSzPts val="2500"/>
              <a:buFont typeface="Lato Black"/>
              <a:buNone/>
            </a:pPr>
            <a:r>
              <a:rPr b="0" i="0" lang="en-US" sz="2500" u="none" cap="none" strike="noStrike">
                <a:solidFill>
                  <a:srgbClr val="283744"/>
                </a:solidFill>
                <a:latin typeface="Lato Black"/>
                <a:ea typeface="Lato Black"/>
                <a:cs typeface="Lato Black"/>
                <a:sym typeface="Lato Black"/>
              </a:rPr>
              <a:t>LaborX will connect </a:t>
            </a:r>
            <a:endParaRPr sz="700"/>
          </a:p>
          <a:p>
            <a:pPr indent="0" lvl="0" marL="0" marR="0" rtl="0" algn="l">
              <a:lnSpc>
                <a:spcPct val="120000"/>
              </a:lnSpc>
              <a:spcBef>
                <a:spcPts val="0"/>
              </a:spcBef>
              <a:spcAft>
                <a:spcPts val="0"/>
              </a:spcAft>
              <a:buClr>
                <a:srgbClr val="1ABC9B"/>
              </a:buClr>
              <a:buSzPts val="2500"/>
              <a:buFont typeface="Lato Black"/>
              <a:buNone/>
            </a:pPr>
            <a:r>
              <a:rPr b="0" i="0" lang="en-US" sz="2500" u="none" cap="none" strike="noStrike">
                <a:solidFill>
                  <a:srgbClr val="1ABC9B"/>
                </a:solidFill>
                <a:latin typeface="Lato Black"/>
                <a:ea typeface="Lato Black"/>
                <a:cs typeface="Lato Black"/>
                <a:sym typeface="Lato Black"/>
              </a:rPr>
              <a:t>growing companies</a:t>
            </a:r>
            <a:r>
              <a:rPr b="0" i="0" lang="en-US" sz="2500" u="none" cap="none" strike="noStrike">
                <a:solidFill>
                  <a:srgbClr val="283744"/>
                </a:solidFill>
                <a:latin typeface="Lato Black"/>
                <a:ea typeface="Lato Black"/>
                <a:cs typeface="Lato Black"/>
                <a:sym typeface="Lato Black"/>
              </a:rPr>
              <a:t> </a:t>
            </a:r>
            <a:endParaRPr sz="700"/>
          </a:p>
          <a:p>
            <a:pPr indent="0" lvl="0" marL="0" marR="0" rtl="0" algn="l">
              <a:lnSpc>
                <a:spcPct val="120000"/>
              </a:lnSpc>
              <a:spcBef>
                <a:spcPts val="0"/>
              </a:spcBef>
              <a:spcAft>
                <a:spcPts val="0"/>
              </a:spcAft>
              <a:buClr>
                <a:srgbClr val="283744"/>
              </a:buClr>
              <a:buSzPts val="2500"/>
              <a:buFont typeface="Lato Black"/>
              <a:buNone/>
            </a:pPr>
            <a:r>
              <a:rPr b="0" i="0" lang="en-US" sz="2500" u="none" cap="none" strike="noStrike">
                <a:solidFill>
                  <a:srgbClr val="283744"/>
                </a:solidFill>
                <a:latin typeface="Lato Black"/>
                <a:ea typeface="Lato Black"/>
                <a:cs typeface="Lato Black"/>
                <a:sym typeface="Lato Black"/>
              </a:rPr>
              <a:t>with </a:t>
            </a:r>
            <a:r>
              <a:rPr b="0" i="0" lang="en-US" sz="2500" u="none" cap="none" strike="noStrike">
                <a:solidFill>
                  <a:srgbClr val="226AED"/>
                </a:solidFill>
                <a:latin typeface="Lato Black"/>
                <a:ea typeface="Lato Black"/>
                <a:cs typeface="Lato Black"/>
                <a:sym typeface="Lato Black"/>
              </a:rPr>
              <a:t>TALENTED,  graduates</a:t>
            </a:r>
            <a:r>
              <a:rPr b="0" i="0" lang="en-US" sz="2500" u="none" cap="none" strike="noStrike">
                <a:solidFill>
                  <a:srgbClr val="283744"/>
                </a:solidFill>
                <a:latin typeface="Lato Black"/>
                <a:ea typeface="Lato Black"/>
                <a:cs typeface="Lato Black"/>
                <a:sym typeface="Lato Black"/>
              </a:rPr>
              <a:t> from </a:t>
            </a:r>
            <a:endParaRPr sz="700"/>
          </a:p>
          <a:p>
            <a:pPr indent="0" lvl="0" marL="0" marR="0" rtl="0" algn="l">
              <a:lnSpc>
                <a:spcPct val="120000"/>
              </a:lnSpc>
              <a:spcBef>
                <a:spcPts val="0"/>
              </a:spcBef>
              <a:spcAft>
                <a:spcPts val="0"/>
              </a:spcAft>
              <a:buClr>
                <a:srgbClr val="FBBF27"/>
              </a:buClr>
              <a:buSzPts val="2500"/>
              <a:buFont typeface="Lato Black"/>
              <a:buNone/>
            </a:pPr>
            <a:r>
              <a:rPr b="0" i="0" lang="en-US" sz="2500" u="none" cap="none" strike="noStrike">
                <a:solidFill>
                  <a:srgbClr val="FBBF27"/>
                </a:solidFill>
                <a:latin typeface="Lato Black"/>
                <a:ea typeface="Lato Black"/>
                <a:cs typeface="Lato Black"/>
                <a:sym typeface="Lato Black"/>
              </a:rPr>
              <a:t>innovative training programs</a:t>
            </a:r>
            <a:endParaRPr sz="700"/>
          </a:p>
        </p:txBody>
      </p:sp>
      <p:sp>
        <p:nvSpPr>
          <p:cNvPr id="621" name="Google Shape;621;p73"/>
          <p:cNvSpPr txBox="1"/>
          <p:nvPr/>
        </p:nvSpPr>
        <p:spPr>
          <a:xfrm>
            <a:off x="695587" y="4644100"/>
            <a:ext cx="4545900" cy="4524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2500"/>
              <a:buFont typeface="Lato Black"/>
              <a:buNone/>
            </a:pPr>
            <a:r>
              <a:rPr b="0" i="0" lang="en-US" sz="2500" u="none" cap="none" strike="noStrike">
                <a:solidFill>
                  <a:srgbClr val="283744"/>
                </a:solidFill>
                <a:latin typeface="Lato Black"/>
                <a:ea typeface="Lato Black"/>
                <a:cs typeface="Lato Black"/>
                <a:sym typeface="Lato Black"/>
              </a:rPr>
              <a:t>We will close the talent gap</a:t>
            </a:r>
            <a:endParaRPr sz="700"/>
          </a:p>
        </p:txBody>
      </p:sp>
      <p:grpSp>
        <p:nvGrpSpPr>
          <p:cNvPr id="622" name="Google Shape;622;p73"/>
          <p:cNvGrpSpPr/>
          <p:nvPr/>
        </p:nvGrpSpPr>
        <p:grpSpPr>
          <a:xfrm>
            <a:off x="5919386" y="1708745"/>
            <a:ext cx="4938891" cy="4306174"/>
            <a:chOff x="0" y="0"/>
            <a:chExt cx="9877781" cy="8612348"/>
          </a:xfrm>
        </p:grpSpPr>
        <p:pic>
          <p:nvPicPr>
            <p:cNvPr descr="blue logo@2x.png" id="623" name="Google Shape;623;p73"/>
            <p:cNvPicPr preferRelativeResize="0"/>
            <p:nvPr/>
          </p:nvPicPr>
          <p:blipFill rotWithShape="1">
            <a:blip r:embed="rId3">
              <a:alphaModFix/>
            </a:blip>
            <a:srcRect b="0" l="0" r="0" t="0"/>
            <a:stretch/>
          </p:blipFill>
          <p:spPr>
            <a:xfrm>
              <a:off x="3357591" y="3442307"/>
              <a:ext cx="3162702" cy="2443906"/>
            </a:xfrm>
            <a:prstGeom prst="rect">
              <a:avLst/>
            </a:prstGeom>
            <a:noFill/>
            <a:ln>
              <a:noFill/>
            </a:ln>
          </p:spPr>
        </p:pic>
        <p:grpSp>
          <p:nvGrpSpPr>
            <p:cNvPr id="624" name="Google Shape;624;p73"/>
            <p:cNvGrpSpPr/>
            <p:nvPr/>
          </p:nvGrpSpPr>
          <p:grpSpPr>
            <a:xfrm>
              <a:off x="3332546" y="0"/>
              <a:ext cx="3174900" cy="3174900"/>
              <a:chOff x="0" y="0"/>
              <a:chExt cx="3174900" cy="3174900"/>
            </a:xfrm>
          </p:grpSpPr>
          <p:sp>
            <p:nvSpPr>
              <p:cNvPr id="625" name="Google Shape;625;p73"/>
              <p:cNvSpPr/>
              <p:nvPr/>
            </p:nvSpPr>
            <p:spPr>
              <a:xfrm>
                <a:off x="0" y="0"/>
                <a:ext cx="3174900" cy="3174900"/>
              </a:xfrm>
              <a:prstGeom prst="ellipse">
                <a:avLst/>
              </a:prstGeom>
              <a:solidFill>
                <a:srgbClr val="226AED"/>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626" name="Google Shape;626;p73"/>
              <p:cNvSpPr txBox="1"/>
              <p:nvPr/>
            </p:nvSpPr>
            <p:spPr>
              <a:xfrm>
                <a:off x="151627" y="1411997"/>
                <a:ext cx="2897100" cy="15702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600"/>
                  <a:buFont typeface="Lato"/>
                  <a:buNone/>
                </a:pPr>
                <a:r>
                  <a:rPr b="1" lang="en-US" sz="1600">
                    <a:solidFill>
                      <a:srgbClr val="FFFFFF"/>
                    </a:solidFill>
                    <a:latin typeface="Lato"/>
                    <a:ea typeface="Lato"/>
                    <a:cs typeface="Lato"/>
                    <a:sym typeface="Lato"/>
                  </a:rPr>
                  <a:t>Trainers/Govt</a:t>
                </a:r>
                <a:endParaRPr sz="700"/>
              </a:p>
            </p:txBody>
          </p:sp>
        </p:grpSp>
        <p:grpSp>
          <p:nvGrpSpPr>
            <p:cNvPr id="627" name="Google Shape;627;p73"/>
            <p:cNvGrpSpPr/>
            <p:nvPr/>
          </p:nvGrpSpPr>
          <p:grpSpPr>
            <a:xfrm>
              <a:off x="6702881" y="5437448"/>
              <a:ext cx="3174900" cy="3174900"/>
              <a:chOff x="480097" y="1953"/>
              <a:chExt cx="3174900" cy="3174900"/>
            </a:xfrm>
          </p:grpSpPr>
          <p:sp>
            <p:nvSpPr>
              <p:cNvPr id="628" name="Google Shape;628;p73"/>
              <p:cNvSpPr/>
              <p:nvPr/>
            </p:nvSpPr>
            <p:spPr>
              <a:xfrm>
                <a:off x="480097" y="1953"/>
                <a:ext cx="3174900" cy="3174900"/>
              </a:xfrm>
              <a:prstGeom prst="ellipse">
                <a:avLst/>
              </a:prstGeom>
              <a:solidFill>
                <a:srgbClr val="FBBF27"/>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629" name="Google Shape;629;p73"/>
              <p:cNvSpPr txBox="1"/>
              <p:nvPr/>
            </p:nvSpPr>
            <p:spPr>
              <a:xfrm>
                <a:off x="786510" y="1827149"/>
                <a:ext cx="2618400" cy="11727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600"/>
                  <a:buFont typeface="Lato"/>
                  <a:buNone/>
                </a:pPr>
                <a:r>
                  <a:rPr b="1" lang="en-US" sz="1900">
                    <a:solidFill>
                      <a:srgbClr val="FFFFFF"/>
                    </a:solidFill>
                    <a:latin typeface="Lato"/>
                    <a:ea typeface="Lato"/>
                    <a:cs typeface="Lato"/>
                    <a:sym typeface="Lato"/>
                  </a:rPr>
                  <a:t>Jobseekers</a:t>
                </a:r>
                <a:endParaRPr sz="1900"/>
              </a:p>
            </p:txBody>
          </p:sp>
        </p:grpSp>
        <p:grpSp>
          <p:nvGrpSpPr>
            <p:cNvPr id="630" name="Google Shape;630;p73"/>
            <p:cNvGrpSpPr/>
            <p:nvPr/>
          </p:nvGrpSpPr>
          <p:grpSpPr>
            <a:xfrm>
              <a:off x="0" y="5379656"/>
              <a:ext cx="3265759" cy="3174900"/>
              <a:chOff x="0" y="0"/>
              <a:chExt cx="3265759" cy="3174900"/>
            </a:xfrm>
          </p:grpSpPr>
          <p:sp>
            <p:nvSpPr>
              <p:cNvPr id="631" name="Google Shape;631;p73"/>
              <p:cNvSpPr/>
              <p:nvPr/>
            </p:nvSpPr>
            <p:spPr>
              <a:xfrm>
                <a:off x="0" y="0"/>
                <a:ext cx="3174900" cy="3174900"/>
              </a:xfrm>
              <a:prstGeom prst="ellipse">
                <a:avLst/>
              </a:prstGeom>
              <a:solidFill>
                <a:srgbClr val="1ABC9B"/>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632" name="Google Shape;632;p73"/>
              <p:cNvSpPr txBox="1"/>
              <p:nvPr/>
            </p:nvSpPr>
            <p:spPr>
              <a:xfrm>
                <a:off x="315559" y="1808054"/>
                <a:ext cx="2950200" cy="11844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FFFFFF"/>
                  </a:buClr>
                  <a:buSzPts val="1900"/>
                  <a:buFont typeface="Lato"/>
                  <a:buNone/>
                </a:pPr>
                <a:r>
                  <a:rPr b="1" i="0" lang="en-US" sz="1900" u="none" cap="none" strike="noStrike">
                    <a:solidFill>
                      <a:srgbClr val="FFFFFF"/>
                    </a:solidFill>
                    <a:latin typeface="Lato"/>
                    <a:ea typeface="Lato"/>
                    <a:cs typeface="Lato"/>
                    <a:sym typeface="Lato"/>
                  </a:rPr>
                  <a:t>Companies</a:t>
                </a:r>
                <a:endParaRPr sz="700"/>
              </a:p>
            </p:txBody>
          </p:sp>
        </p:grpSp>
      </p:grpSp>
      <p:pic>
        <p:nvPicPr>
          <p:cNvPr descr="blue logo@2x.png" id="633" name="Google Shape;633;p73"/>
          <p:cNvPicPr preferRelativeResize="0"/>
          <p:nvPr/>
        </p:nvPicPr>
        <p:blipFill rotWithShape="1">
          <a:blip r:embed="rId3">
            <a:alphaModFix/>
          </a:blip>
          <a:srcRect b="0" l="0" r="0" t="0"/>
          <a:stretch/>
        </p:blipFill>
        <p:spPr>
          <a:xfrm>
            <a:off x="10733306" y="5913663"/>
            <a:ext cx="1233100" cy="952850"/>
          </a:xfrm>
          <a:prstGeom prst="rect">
            <a:avLst/>
          </a:prstGeom>
          <a:noFill/>
          <a:ln>
            <a:noFill/>
          </a:ln>
        </p:spPr>
      </p:pic>
      <p:cxnSp>
        <p:nvCxnSpPr>
          <p:cNvPr id="634" name="Google Shape;634;p73"/>
          <p:cNvCxnSpPr>
            <a:stCxn id="625" idx="4"/>
          </p:cNvCxnSpPr>
          <p:nvPr/>
        </p:nvCxnSpPr>
        <p:spPr>
          <a:xfrm>
            <a:off x="8379384" y="3296195"/>
            <a:ext cx="0" cy="470100"/>
          </a:xfrm>
          <a:prstGeom prst="straightConnector1">
            <a:avLst/>
          </a:prstGeom>
          <a:noFill/>
          <a:ln cap="flat" cmpd="sng" w="38100">
            <a:solidFill>
              <a:srgbClr val="226AED"/>
            </a:solidFill>
            <a:prstDash val="solid"/>
            <a:round/>
            <a:headEnd len="med" w="med" type="none"/>
            <a:tailEnd len="med" w="med" type="oval"/>
          </a:ln>
        </p:spPr>
      </p:cxnSp>
      <p:cxnSp>
        <p:nvCxnSpPr>
          <p:cNvPr id="635" name="Google Shape;635;p73"/>
          <p:cNvCxnSpPr/>
          <p:nvPr/>
        </p:nvCxnSpPr>
        <p:spPr>
          <a:xfrm>
            <a:off x="8668067" y="4452067"/>
            <a:ext cx="697200" cy="438300"/>
          </a:xfrm>
          <a:prstGeom prst="straightConnector1">
            <a:avLst/>
          </a:prstGeom>
          <a:noFill/>
          <a:ln cap="flat" cmpd="sng" w="38100">
            <a:solidFill>
              <a:srgbClr val="FBBF27"/>
            </a:solidFill>
            <a:prstDash val="solid"/>
            <a:round/>
            <a:headEnd len="med" w="med" type="oval"/>
            <a:tailEnd len="med" w="med" type="none"/>
          </a:ln>
        </p:spPr>
      </p:cxnSp>
      <p:cxnSp>
        <p:nvCxnSpPr>
          <p:cNvPr id="636" name="Google Shape;636;p73"/>
          <p:cNvCxnSpPr/>
          <p:nvPr/>
        </p:nvCxnSpPr>
        <p:spPr>
          <a:xfrm flipH="1" rot="10800000">
            <a:off x="7408900" y="4429567"/>
            <a:ext cx="539700" cy="483300"/>
          </a:xfrm>
          <a:prstGeom prst="straightConnector1">
            <a:avLst/>
          </a:prstGeom>
          <a:noFill/>
          <a:ln cap="flat" cmpd="sng" w="38100">
            <a:solidFill>
              <a:srgbClr val="1ABC9B"/>
            </a:solidFill>
            <a:prstDash val="solid"/>
            <a:round/>
            <a:headEnd len="med" w="med" type="none"/>
            <a:tailEnd len="med" w="med" type="oval"/>
          </a:ln>
        </p:spPr>
      </p:cxnSp>
      <p:pic>
        <p:nvPicPr>
          <p:cNvPr descr="agency@2x.png" id="637" name="Google Shape;637;p73"/>
          <p:cNvPicPr preferRelativeResize="0"/>
          <p:nvPr/>
        </p:nvPicPr>
        <p:blipFill rotWithShape="1">
          <a:blip r:embed="rId4">
            <a:alphaModFix/>
          </a:blip>
          <a:srcRect b="0" l="0" r="0" t="0"/>
          <a:stretch/>
        </p:blipFill>
        <p:spPr>
          <a:xfrm>
            <a:off x="8095035" y="1996594"/>
            <a:ext cx="539600" cy="620375"/>
          </a:xfrm>
          <a:prstGeom prst="rect">
            <a:avLst/>
          </a:prstGeom>
          <a:noFill/>
          <a:ln>
            <a:noFill/>
          </a:ln>
        </p:spPr>
      </p:pic>
      <p:pic>
        <p:nvPicPr>
          <p:cNvPr descr="Artboard 13 copy@2x.png" id="638" name="Google Shape;638;p73"/>
          <p:cNvPicPr preferRelativeResize="0"/>
          <p:nvPr/>
        </p:nvPicPr>
        <p:blipFill rotWithShape="1">
          <a:blip r:embed="rId5">
            <a:alphaModFix/>
          </a:blip>
          <a:srcRect b="16297" l="0" r="0" t="19890"/>
          <a:stretch/>
        </p:blipFill>
        <p:spPr>
          <a:xfrm>
            <a:off x="9278367" y="4644100"/>
            <a:ext cx="1681499" cy="801366"/>
          </a:xfrm>
          <a:prstGeom prst="rect">
            <a:avLst/>
          </a:prstGeom>
          <a:noFill/>
          <a:ln>
            <a:noFill/>
          </a:ln>
        </p:spPr>
      </p:pic>
      <p:pic>
        <p:nvPicPr>
          <p:cNvPr descr="employer@2x.png" id="639" name="Google Shape;639;p73"/>
          <p:cNvPicPr preferRelativeResize="0"/>
          <p:nvPr/>
        </p:nvPicPr>
        <p:blipFill rotWithShape="1">
          <a:blip r:embed="rId6">
            <a:alphaModFix/>
          </a:blip>
          <a:srcRect b="0" l="0" r="0" t="0"/>
          <a:stretch/>
        </p:blipFill>
        <p:spPr>
          <a:xfrm>
            <a:off x="6324133" y="4695100"/>
            <a:ext cx="714501" cy="6203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4"/>
          <p:cNvSpPr/>
          <p:nvPr/>
        </p:nvSpPr>
        <p:spPr>
          <a:xfrm>
            <a:off x="0" y="1397000"/>
            <a:ext cx="12192000" cy="5461200"/>
          </a:xfrm>
          <a:prstGeom prst="rect">
            <a:avLst/>
          </a:prstGeom>
          <a:solidFill>
            <a:srgbClr val="226AED"/>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645" name="Google Shape;645;p74"/>
          <p:cNvSpPr txBox="1"/>
          <p:nvPr/>
        </p:nvSpPr>
        <p:spPr>
          <a:xfrm>
            <a:off x="228500" y="508000"/>
            <a:ext cx="12303600" cy="5283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3100"/>
              <a:buFont typeface="Lato Black"/>
              <a:buNone/>
            </a:pPr>
            <a:r>
              <a:rPr lang="en-US" sz="3100">
                <a:solidFill>
                  <a:srgbClr val="283744"/>
                </a:solidFill>
                <a:latin typeface="Lato Black"/>
                <a:ea typeface="Lato Black"/>
                <a:cs typeface="Lato Black"/>
                <a:sym typeface="Lato Black"/>
              </a:rPr>
              <a:t>PRODUCT: Skill-based Talent Marketplace w 3d Resumes + Analytics</a:t>
            </a:r>
            <a:endParaRPr sz="700"/>
          </a:p>
        </p:txBody>
      </p:sp>
      <p:sp>
        <p:nvSpPr>
          <p:cNvPr id="646" name="Google Shape;646;p74"/>
          <p:cNvSpPr txBox="1"/>
          <p:nvPr/>
        </p:nvSpPr>
        <p:spPr>
          <a:xfrm>
            <a:off x="4695030" y="5992984"/>
            <a:ext cx="2026800" cy="4719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u="sng">
                <a:solidFill>
                  <a:srgbClr val="F3F3F3"/>
                </a:solidFill>
                <a:latin typeface="Lato"/>
                <a:ea typeface="Lato"/>
                <a:cs typeface="Lato"/>
                <a:sym typeface="Lato"/>
                <a:hlinkClick r:id="rId3">
                  <a:extLst>
                    <a:ext uri="{A12FA001-AC4F-418D-AE19-62706E023703}">
                      <ahyp:hlinkClr val="tx"/>
                    </a:ext>
                  </a:extLst>
                </a:hlinkClick>
              </a:rPr>
              <a:t>https://laborx.co</a:t>
            </a:r>
            <a:endParaRPr sz="700">
              <a:solidFill>
                <a:srgbClr val="F3F3F3"/>
              </a:solidFill>
            </a:endParaRPr>
          </a:p>
        </p:txBody>
      </p:sp>
      <p:pic>
        <p:nvPicPr>
          <p:cNvPr id="647" name="Google Shape;647;p74"/>
          <p:cNvPicPr preferRelativeResize="0"/>
          <p:nvPr/>
        </p:nvPicPr>
        <p:blipFill rotWithShape="1">
          <a:blip r:embed="rId4">
            <a:alphaModFix/>
          </a:blip>
          <a:srcRect b="-101741" l="0" r="-13301" t="-88450"/>
          <a:stretch/>
        </p:blipFill>
        <p:spPr>
          <a:xfrm>
            <a:off x="10834900" y="5955234"/>
            <a:ext cx="1179298" cy="911267"/>
          </a:xfrm>
          <a:prstGeom prst="rect">
            <a:avLst/>
          </a:prstGeom>
          <a:noFill/>
          <a:ln>
            <a:noFill/>
          </a:ln>
        </p:spPr>
      </p:pic>
      <p:pic>
        <p:nvPicPr>
          <p:cNvPr id="648" name="Google Shape;648;p74"/>
          <p:cNvPicPr preferRelativeResize="0"/>
          <p:nvPr/>
        </p:nvPicPr>
        <p:blipFill rotWithShape="1">
          <a:blip r:embed="rId5">
            <a:alphaModFix/>
          </a:blip>
          <a:srcRect b="21339" l="20931" r="33694" t="13322"/>
          <a:stretch/>
        </p:blipFill>
        <p:spPr>
          <a:xfrm>
            <a:off x="1485500" y="1559333"/>
            <a:ext cx="4118810" cy="3536132"/>
          </a:xfrm>
          <a:prstGeom prst="rect">
            <a:avLst/>
          </a:prstGeom>
          <a:noFill/>
          <a:ln>
            <a:noFill/>
          </a:ln>
        </p:spPr>
      </p:pic>
      <p:pic>
        <p:nvPicPr>
          <p:cNvPr id="649" name="Google Shape;649;p74"/>
          <p:cNvPicPr preferRelativeResize="0"/>
          <p:nvPr/>
        </p:nvPicPr>
        <p:blipFill rotWithShape="1">
          <a:blip r:embed="rId6">
            <a:alphaModFix/>
          </a:blip>
          <a:srcRect b="14410" l="20710" r="33029" t="13822"/>
          <a:stretch/>
        </p:blipFill>
        <p:spPr>
          <a:xfrm>
            <a:off x="6776967" y="1580267"/>
            <a:ext cx="3777894" cy="3494268"/>
          </a:xfrm>
          <a:prstGeom prst="rect">
            <a:avLst/>
          </a:prstGeom>
          <a:noFill/>
          <a:ln>
            <a:noFill/>
          </a:ln>
        </p:spPr>
      </p:pic>
      <p:sp>
        <p:nvSpPr>
          <p:cNvPr id="650" name="Google Shape;650;p74"/>
          <p:cNvSpPr txBox="1"/>
          <p:nvPr/>
        </p:nvSpPr>
        <p:spPr>
          <a:xfrm>
            <a:off x="1357300" y="5340067"/>
            <a:ext cx="4260900" cy="586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600"/>
              <a:buFont typeface="Lato"/>
              <a:buNone/>
            </a:pPr>
            <a:r>
              <a:rPr b="1" lang="en-US" sz="1900">
                <a:solidFill>
                  <a:srgbClr val="FFFFFF"/>
                </a:solidFill>
                <a:latin typeface="Lato"/>
                <a:ea typeface="Lato"/>
                <a:cs typeface="Lato"/>
                <a:sym typeface="Lato"/>
              </a:rPr>
              <a:t>Jobseekers get tailored job recommendations based on their training and skills</a:t>
            </a:r>
            <a:endParaRPr sz="1900"/>
          </a:p>
        </p:txBody>
      </p:sp>
      <p:sp>
        <p:nvSpPr>
          <p:cNvPr id="651" name="Google Shape;651;p74"/>
          <p:cNvSpPr txBox="1"/>
          <p:nvPr/>
        </p:nvSpPr>
        <p:spPr>
          <a:xfrm>
            <a:off x="6640500" y="5340067"/>
            <a:ext cx="4260900" cy="586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600"/>
              <a:buFont typeface="Lato"/>
              <a:buNone/>
            </a:pPr>
            <a:r>
              <a:rPr b="1" lang="en-US" sz="1900">
                <a:solidFill>
                  <a:srgbClr val="FFFFFF"/>
                </a:solidFill>
                <a:latin typeface="Lato"/>
                <a:ea typeface="Lato"/>
                <a:cs typeface="Lato"/>
                <a:sym typeface="Lato"/>
              </a:rPr>
              <a:t>Recruiters  get tailored recommendations based on human + machine based algorithms</a:t>
            </a:r>
            <a:endParaRPr sz="1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5"/>
          <p:cNvSpPr/>
          <p:nvPr/>
        </p:nvSpPr>
        <p:spPr>
          <a:xfrm>
            <a:off x="2117" y="1397000"/>
            <a:ext cx="12187500" cy="5461200"/>
          </a:xfrm>
          <a:prstGeom prst="rect">
            <a:avLst/>
          </a:prstGeom>
          <a:solidFill>
            <a:srgbClr val="EDF3F8"/>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657" name="Google Shape;657;p75"/>
          <p:cNvSpPr txBox="1"/>
          <p:nvPr/>
        </p:nvSpPr>
        <p:spPr>
          <a:xfrm>
            <a:off x="571500" y="508000"/>
            <a:ext cx="3070800" cy="5283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3100"/>
              <a:buFont typeface="Lato Black"/>
              <a:buNone/>
            </a:pPr>
            <a:r>
              <a:rPr lang="en-US" sz="3100">
                <a:solidFill>
                  <a:srgbClr val="283744"/>
                </a:solidFill>
                <a:latin typeface="Lato Black"/>
                <a:ea typeface="Lato Black"/>
                <a:cs typeface="Lato Black"/>
                <a:sym typeface="Lato Black"/>
              </a:rPr>
              <a:t>OUR PARTNERS</a:t>
            </a:r>
            <a:endParaRPr sz="700"/>
          </a:p>
        </p:txBody>
      </p:sp>
      <p:sp>
        <p:nvSpPr>
          <p:cNvPr id="658" name="Google Shape;658;p75"/>
          <p:cNvSpPr/>
          <p:nvPr/>
        </p:nvSpPr>
        <p:spPr>
          <a:xfrm>
            <a:off x="5068500" y="3783067"/>
            <a:ext cx="2054800" cy="689067"/>
          </a:xfrm>
          <a:prstGeom prst="flowChartPreparation">
            <a:avLst/>
          </a:prstGeom>
          <a:solidFill>
            <a:srgbClr val="6FA8D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descr="blue logo@2x.png" id="659" name="Google Shape;659;p75"/>
          <p:cNvPicPr preferRelativeResize="0"/>
          <p:nvPr/>
        </p:nvPicPr>
        <p:blipFill rotWithShape="1">
          <a:blip r:embed="rId3">
            <a:alphaModFix/>
          </a:blip>
          <a:srcRect b="0" l="0" r="0" t="0"/>
          <a:stretch/>
        </p:blipFill>
        <p:spPr>
          <a:xfrm>
            <a:off x="5305331" y="3516615"/>
            <a:ext cx="1581351" cy="1221953"/>
          </a:xfrm>
          <a:prstGeom prst="rect">
            <a:avLst/>
          </a:prstGeom>
          <a:noFill/>
          <a:ln>
            <a:noFill/>
          </a:ln>
        </p:spPr>
      </p:pic>
      <p:pic>
        <p:nvPicPr>
          <p:cNvPr descr="blue logo@2x.png" id="660" name="Google Shape;660;p75"/>
          <p:cNvPicPr preferRelativeResize="0"/>
          <p:nvPr/>
        </p:nvPicPr>
        <p:blipFill rotWithShape="1">
          <a:blip r:embed="rId3">
            <a:alphaModFix/>
          </a:blip>
          <a:srcRect b="0" l="0" r="0" t="0"/>
          <a:stretch/>
        </p:blipFill>
        <p:spPr>
          <a:xfrm>
            <a:off x="10733306" y="5913663"/>
            <a:ext cx="1233100" cy="952850"/>
          </a:xfrm>
          <a:prstGeom prst="rect">
            <a:avLst/>
          </a:prstGeom>
          <a:noFill/>
          <a:ln>
            <a:noFill/>
          </a:ln>
        </p:spPr>
      </p:pic>
      <p:sp>
        <p:nvSpPr>
          <p:cNvPr id="661" name="Google Shape;661;p75"/>
          <p:cNvSpPr txBox="1"/>
          <p:nvPr/>
        </p:nvSpPr>
        <p:spPr>
          <a:xfrm>
            <a:off x="619042" y="1658067"/>
            <a:ext cx="3712500" cy="4524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2500"/>
              <a:buFont typeface="Lato Black"/>
              <a:buNone/>
            </a:pPr>
            <a:r>
              <a:rPr lang="en-US" sz="2500">
                <a:solidFill>
                  <a:srgbClr val="283744"/>
                </a:solidFill>
                <a:latin typeface="Lato Black"/>
                <a:ea typeface="Lato Black"/>
                <a:cs typeface="Lato Black"/>
                <a:sym typeface="Lato Black"/>
              </a:rPr>
              <a:t>TRAINING PROGRAMS</a:t>
            </a:r>
            <a:endParaRPr sz="700"/>
          </a:p>
        </p:txBody>
      </p:sp>
      <p:sp>
        <p:nvSpPr>
          <p:cNvPr id="662" name="Google Shape;662;p75"/>
          <p:cNvSpPr txBox="1"/>
          <p:nvPr/>
        </p:nvSpPr>
        <p:spPr>
          <a:xfrm>
            <a:off x="9911535" y="1658067"/>
            <a:ext cx="2054700" cy="4524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2500"/>
              <a:buFont typeface="Lato Black"/>
              <a:buNone/>
            </a:pPr>
            <a:r>
              <a:rPr lang="en-US" sz="2500">
                <a:solidFill>
                  <a:srgbClr val="283744"/>
                </a:solidFill>
                <a:latin typeface="Lato Black"/>
                <a:ea typeface="Lato Black"/>
                <a:cs typeface="Lato Black"/>
                <a:sym typeface="Lato Black"/>
              </a:rPr>
              <a:t>EMPLOYERS</a:t>
            </a:r>
            <a:endParaRPr sz="700"/>
          </a:p>
        </p:txBody>
      </p:sp>
      <p:cxnSp>
        <p:nvCxnSpPr>
          <p:cNvPr id="663" name="Google Shape;663;p75"/>
          <p:cNvCxnSpPr>
            <a:endCxn id="659" idx="0"/>
          </p:cNvCxnSpPr>
          <p:nvPr/>
        </p:nvCxnSpPr>
        <p:spPr>
          <a:xfrm>
            <a:off x="6092407" y="2122215"/>
            <a:ext cx="3600" cy="1394400"/>
          </a:xfrm>
          <a:prstGeom prst="straightConnector1">
            <a:avLst/>
          </a:prstGeom>
          <a:noFill/>
          <a:ln cap="flat" cmpd="sng" w="9525">
            <a:solidFill>
              <a:srgbClr val="3D85C6"/>
            </a:solidFill>
            <a:prstDash val="solid"/>
            <a:round/>
            <a:headEnd len="med" w="med" type="none"/>
            <a:tailEnd len="med" w="med" type="none"/>
          </a:ln>
        </p:spPr>
      </p:cxnSp>
      <p:cxnSp>
        <p:nvCxnSpPr>
          <p:cNvPr id="664" name="Google Shape;664;p75"/>
          <p:cNvCxnSpPr/>
          <p:nvPr/>
        </p:nvCxnSpPr>
        <p:spPr>
          <a:xfrm>
            <a:off x="6094206" y="4738582"/>
            <a:ext cx="3600" cy="1394400"/>
          </a:xfrm>
          <a:prstGeom prst="straightConnector1">
            <a:avLst/>
          </a:prstGeom>
          <a:noFill/>
          <a:ln cap="flat" cmpd="sng" w="9525">
            <a:solidFill>
              <a:srgbClr val="3D85C6"/>
            </a:solidFill>
            <a:prstDash val="solid"/>
            <a:round/>
            <a:headEnd len="med" w="med" type="none"/>
            <a:tailEnd len="med" w="med" type="none"/>
          </a:ln>
        </p:spPr>
      </p:cxnSp>
      <p:pic>
        <p:nvPicPr>
          <p:cNvPr id="665" name="Google Shape;665;p75"/>
          <p:cNvPicPr preferRelativeResize="0"/>
          <p:nvPr/>
        </p:nvPicPr>
        <p:blipFill rotWithShape="1">
          <a:blip r:embed="rId4">
            <a:alphaModFix/>
          </a:blip>
          <a:srcRect b="4725" l="0" r="0" t="14635"/>
          <a:stretch/>
        </p:blipFill>
        <p:spPr>
          <a:xfrm>
            <a:off x="578700" y="2459806"/>
            <a:ext cx="1110847" cy="895794"/>
          </a:xfrm>
          <a:prstGeom prst="rect">
            <a:avLst/>
          </a:prstGeom>
          <a:noFill/>
          <a:ln>
            <a:noFill/>
          </a:ln>
        </p:spPr>
      </p:pic>
      <p:pic>
        <p:nvPicPr>
          <p:cNvPr id="666" name="Google Shape;666;p75"/>
          <p:cNvPicPr preferRelativeResize="0"/>
          <p:nvPr/>
        </p:nvPicPr>
        <p:blipFill rotWithShape="1">
          <a:blip r:embed="rId5">
            <a:alphaModFix/>
          </a:blip>
          <a:srcRect b="-2501" l="-492" r="-11327" t="0"/>
          <a:stretch/>
        </p:blipFill>
        <p:spPr>
          <a:xfrm>
            <a:off x="1286871" y="5468698"/>
            <a:ext cx="1232630" cy="723080"/>
          </a:xfrm>
          <a:prstGeom prst="rect">
            <a:avLst/>
          </a:prstGeom>
          <a:noFill/>
          <a:ln>
            <a:noFill/>
          </a:ln>
        </p:spPr>
      </p:pic>
      <p:pic>
        <p:nvPicPr>
          <p:cNvPr id="667" name="Google Shape;667;p75"/>
          <p:cNvPicPr preferRelativeResize="0"/>
          <p:nvPr/>
        </p:nvPicPr>
        <p:blipFill>
          <a:blip r:embed="rId6">
            <a:alphaModFix/>
          </a:blip>
          <a:stretch>
            <a:fillRect/>
          </a:stretch>
        </p:blipFill>
        <p:spPr>
          <a:xfrm>
            <a:off x="10217386" y="2988200"/>
            <a:ext cx="1748961" cy="528400"/>
          </a:xfrm>
          <a:prstGeom prst="rect">
            <a:avLst/>
          </a:prstGeom>
          <a:noFill/>
          <a:ln>
            <a:noFill/>
          </a:ln>
        </p:spPr>
      </p:pic>
      <p:pic>
        <p:nvPicPr>
          <p:cNvPr id="668" name="Google Shape;668;p75"/>
          <p:cNvPicPr preferRelativeResize="0"/>
          <p:nvPr/>
        </p:nvPicPr>
        <p:blipFill>
          <a:blip r:embed="rId7">
            <a:alphaModFix/>
          </a:blip>
          <a:stretch>
            <a:fillRect/>
          </a:stretch>
        </p:blipFill>
        <p:spPr>
          <a:xfrm>
            <a:off x="368299" y="3908134"/>
            <a:ext cx="1638168" cy="860040"/>
          </a:xfrm>
          <a:prstGeom prst="rect">
            <a:avLst/>
          </a:prstGeom>
          <a:noFill/>
          <a:ln>
            <a:noFill/>
          </a:ln>
        </p:spPr>
      </p:pic>
      <p:pic>
        <p:nvPicPr>
          <p:cNvPr id="669" name="Google Shape;669;p75"/>
          <p:cNvPicPr preferRelativeResize="0"/>
          <p:nvPr/>
        </p:nvPicPr>
        <p:blipFill>
          <a:blip r:embed="rId8">
            <a:alphaModFix/>
          </a:blip>
          <a:stretch>
            <a:fillRect/>
          </a:stretch>
        </p:blipFill>
        <p:spPr>
          <a:xfrm>
            <a:off x="8226567" y="3260483"/>
            <a:ext cx="1748933" cy="1748933"/>
          </a:xfrm>
          <a:prstGeom prst="rect">
            <a:avLst/>
          </a:prstGeom>
          <a:noFill/>
          <a:ln>
            <a:noFill/>
          </a:ln>
        </p:spPr>
      </p:pic>
      <p:pic>
        <p:nvPicPr>
          <p:cNvPr id="670" name="Google Shape;670;p75"/>
          <p:cNvPicPr preferRelativeResize="0"/>
          <p:nvPr/>
        </p:nvPicPr>
        <p:blipFill>
          <a:blip r:embed="rId9">
            <a:alphaModFix/>
          </a:blip>
          <a:stretch>
            <a:fillRect/>
          </a:stretch>
        </p:blipFill>
        <p:spPr>
          <a:xfrm>
            <a:off x="7719240" y="5112102"/>
            <a:ext cx="2192308" cy="1509833"/>
          </a:xfrm>
          <a:prstGeom prst="rect">
            <a:avLst/>
          </a:prstGeom>
          <a:noFill/>
          <a:ln>
            <a:noFill/>
          </a:ln>
        </p:spPr>
      </p:pic>
      <p:pic>
        <p:nvPicPr>
          <p:cNvPr id="671" name="Google Shape;671;p75"/>
          <p:cNvPicPr preferRelativeResize="0"/>
          <p:nvPr/>
        </p:nvPicPr>
        <p:blipFill>
          <a:blip r:embed="rId10">
            <a:alphaModFix/>
          </a:blip>
          <a:stretch>
            <a:fillRect/>
          </a:stretch>
        </p:blipFill>
        <p:spPr>
          <a:xfrm>
            <a:off x="7689829" y="2274017"/>
            <a:ext cx="2251100" cy="1267368"/>
          </a:xfrm>
          <a:prstGeom prst="rect">
            <a:avLst/>
          </a:prstGeom>
          <a:noFill/>
          <a:ln>
            <a:noFill/>
          </a:ln>
        </p:spPr>
      </p:pic>
      <p:pic>
        <p:nvPicPr>
          <p:cNvPr id="672" name="Google Shape;672;p75"/>
          <p:cNvPicPr preferRelativeResize="0"/>
          <p:nvPr/>
        </p:nvPicPr>
        <p:blipFill>
          <a:blip r:embed="rId11">
            <a:alphaModFix/>
          </a:blip>
          <a:stretch>
            <a:fillRect/>
          </a:stretch>
        </p:blipFill>
        <p:spPr>
          <a:xfrm>
            <a:off x="9806133" y="4634275"/>
            <a:ext cx="2054800" cy="642125"/>
          </a:xfrm>
          <a:prstGeom prst="rect">
            <a:avLst/>
          </a:prstGeom>
          <a:noFill/>
          <a:ln>
            <a:noFill/>
          </a:ln>
        </p:spPr>
      </p:pic>
      <p:pic>
        <p:nvPicPr>
          <p:cNvPr id="673" name="Google Shape;673;p75"/>
          <p:cNvPicPr preferRelativeResize="0"/>
          <p:nvPr/>
        </p:nvPicPr>
        <p:blipFill rotWithShape="1">
          <a:blip r:embed="rId12">
            <a:alphaModFix/>
          </a:blip>
          <a:srcRect b="0" l="0" r="21537" t="0"/>
          <a:stretch/>
        </p:blipFill>
        <p:spPr>
          <a:xfrm>
            <a:off x="2503867" y="2400500"/>
            <a:ext cx="2564625" cy="416183"/>
          </a:xfrm>
          <a:prstGeom prst="rect">
            <a:avLst/>
          </a:prstGeom>
          <a:noFill/>
          <a:ln>
            <a:noFill/>
          </a:ln>
        </p:spPr>
      </p:pic>
      <p:pic>
        <p:nvPicPr>
          <p:cNvPr id="674" name="Google Shape;674;p75"/>
          <p:cNvPicPr preferRelativeResize="0"/>
          <p:nvPr/>
        </p:nvPicPr>
        <p:blipFill>
          <a:blip r:embed="rId13">
            <a:alphaModFix/>
          </a:blip>
          <a:stretch>
            <a:fillRect/>
          </a:stretch>
        </p:blipFill>
        <p:spPr>
          <a:xfrm>
            <a:off x="2717667" y="4564962"/>
            <a:ext cx="2251100" cy="544770"/>
          </a:xfrm>
          <a:prstGeom prst="rect">
            <a:avLst/>
          </a:prstGeom>
          <a:noFill/>
          <a:ln>
            <a:noFill/>
          </a:ln>
        </p:spPr>
      </p:pic>
      <p:pic>
        <p:nvPicPr>
          <p:cNvPr id="675" name="Google Shape;675;p75"/>
          <p:cNvPicPr preferRelativeResize="0"/>
          <p:nvPr/>
        </p:nvPicPr>
        <p:blipFill>
          <a:blip r:embed="rId14">
            <a:alphaModFix/>
          </a:blip>
          <a:stretch>
            <a:fillRect/>
          </a:stretch>
        </p:blipFill>
        <p:spPr>
          <a:xfrm>
            <a:off x="3094686" y="5399967"/>
            <a:ext cx="1934782" cy="1221967"/>
          </a:xfrm>
          <a:prstGeom prst="rect">
            <a:avLst/>
          </a:prstGeom>
          <a:noFill/>
          <a:ln>
            <a:noFill/>
          </a:ln>
        </p:spPr>
      </p:pic>
      <p:pic>
        <p:nvPicPr>
          <p:cNvPr id="676" name="Google Shape;676;p75"/>
          <p:cNvPicPr preferRelativeResize="0"/>
          <p:nvPr/>
        </p:nvPicPr>
        <p:blipFill rotWithShape="1">
          <a:blip r:embed="rId15">
            <a:alphaModFix/>
          </a:blip>
          <a:srcRect b="86909" l="52914" r="5887" t="3727"/>
          <a:stretch/>
        </p:blipFill>
        <p:spPr>
          <a:xfrm>
            <a:off x="2302500" y="3414833"/>
            <a:ext cx="2054799" cy="6421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76"/>
          <p:cNvSpPr/>
          <p:nvPr/>
        </p:nvSpPr>
        <p:spPr>
          <a:xfrm>
            <a:off x="2117" y="1397000"/>
            <a:ext cx="12187500" cy="5461200"/>
          </a:xfrm>
          <a:prstGeom prst="rect">
            <a:avLst/>
          </a:prstGeom>
          <a:solidFill>
            <a:srgbClr val="283744"/>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283744"/>
              </a:buClr>
              <a:buSzPts val="1500"/>
              <a:buFont typeface="Helvetica Neue"/>
              <a:buNone/>
            </a:pPr>
            <a:r>
              <a:t/>
            </a:r>
            <a:endParaRPr b="0" i="0" sz="1500" u="none" cap="none" strike="noStrike">
              <a:solidFill>
                <a:srgbClr val="283744"/>
              </a:solidFill>
              <a:latin typeface="Helvetica Neue"/>
              <a:ea typeface="Helvetica Neue"/>
              <a:cs typeface="Helvetica Neue"/>
              <a:sym typeface="Helvetica Neue"/>
            </a:endParaRPr>
          </a:p>
        </p:txBody>
      </p:sp>
      <p:sp>
        <p:nvSpPr>
          <p:cNvPr id="682" name="Google Shape;682;p76"/>
          <p:cNvSpPr txBox="1"/>
          <p:nvPr/>
        </p:nvSpPr>
        <p:spPr>
          <a:xfrm>
            <a:off x="571500" y="508000"/>
            <a:ext cx="3811200" cy="5283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3100"/>
              <a:buFont typeface="Lato Black"/>
              <a:buNone/>
            </a:pPr>
            <a:r>
              <a:rPr lang="en-US" sz="3100">
                <a:solidFill>
                  <a:srgbClr val="283744"/>
                </a:solidFill>
                <a:latin typeface="Lato Black"/>
                <a:ea typeface="Lato Black"/>
                <a:cs typeface="Lato Black"/>
                <a:sym typeface="Lato Black"/>
              </a:rPr>
              <a:t>IMPACT PATHWAY</a:t>
            </a:r>
            <a:endParaRPr sz="700"/>
          </a:p>
        </p:txBody>
      </p:sp>
      <p:sp>
        <p:nvSpPr>
          <p:cNvPr id="683" name="Google Shape;683;p76"/>
          <p:cNvSpPr txBox="1"/>
          <p:nvPr/>
        </p:nvSpPr>
        <p:spPr>
          <a:xfrm>
            <a:off x="3636700" y="1704367"/>
            <a:ext cx="2597100" cy="344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solidFill>
                  <a:srgbClr val="FFFFFF"/>
                </a:solidFill>
                <a:latin typeface="Helvetica Neue"/>
                <a:ea typeface="Helvetica Neue"/>
                <a:cs typeface="Helvetica Neue"/>
                <a:sym typeface="Helvetica Neue"/>
              </a:rPr>
              <a:t>OUTPUTS</a:t>
            </a:r>
            <a:endParaRPr b="1" sz="24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2400">
              <a:solidFill>
                <a:srgbClr val="FFFFFF"/>
              </a:solidFill>
              <a:latin typeface="Helvetica Neue"/>
              <a:ea typeface="Helvetica Neue"/>
              <a:cs typeface="Helvetica Neue"/>
              <a:sym typeface="Helvetica Neue"/>
            </a:endParaRPr>
          </a:p>
          <a:p>
            <a:pPr indent="-425450" lvl="0" marL="609600" rtl="0" algn="l">
              <a:spcBef>
                <a:spcPts val="0"/>
              </a:spcBef>
              <a:spcAft>
                <a:spcPts val="0"/>
              </a:spcAft>
              <a:buClr>
                <a:srgbClr val="FFFFFF"/>
              </a:buClr>
              <a:buSzPts val="1900"/>
              <a:buFont typeface="Helvetica Neue"/>
              <a:buChar char="●"/>
            </a:pPr>
            <a:r>
              <a:rPr lang="en-US" sz="1900">
                <a:solidFill>
                  <a:srgbClr val="FFFFFF"/>
                </a:solidFill>
              </a:rPr>
              <a:t>Strong digital portfolio creation</a:t>
            </a:r>
            <a:endParaRPr sz="1900">
              <a:solidFill>
                <a:srgbClr val="FFFFFF"/>
              </a:solidFill>
            </a:endParaRPr>
          </a:p>
          <a:p>
            <a:pPr indent="-425450" lvl="0" marL="609600" rtl="0" algn="l">
              <a:spcBef>
                <a:spcPts val="0"/>
              </a:spcBef>
              <a:spcAft>
                <a:spcPts val="0"/>
              </a:spcAft>
              <a:buClr>
                <a:srgbClr val="FFFFFF"/>
              </a:buClr>
              <a:buSzPts val="1900"/>
              <a:buFont typeface="Helvetica Neue"/>
              <a:buChar char="●"/>
            </a:pPr>
            <a:r>
              <a:rPr lang="en-US" sz="1900">
                <a:solidFill>
                  <a:srgbClr val="FFFFFF"/>
                </a:solidFill>
              </a:rPr>
              <a:t>Jobs with flexible education requirements</a:t>
            </a:r>
            <a:endParaRPr b="1" sz="1900">
              <a:solidFill>
                <a:srgbClr val="FFFFFF"/>
              </a:solidFill>
              <a:latin typeface="Helvetica Neue"/>
              <a:ea typeface="Helvetica Neue"/>
              <a:cs typeface="Helvetica Neue"/>
              <a:sym typeface="Helvetica Neue"/>
            </a:endParaRPr>
          </a:p>
        </p:txBody>
      </p:sp>
      <p:sp>
        <p:nvSpPr>
          <p:cNvPr id="684" name="Google Shape;684;p76"/>
          <p:cNvSpPr txBox="1"/>
          <p:nvPr/>
        </p:nvSpPr>
        <p:spPr>
          <a:xfrm>
            <a:off x="6583100" y="1704367"/>
            <a:ext cx="2597100" cy="344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solidFill>
                  <a:srgbClr val="FFFFFF"/>
                </a:solidFill>
                <a:latin typeface="Helvetica Neue"/>
                <a:ea typeface="Helvetica Neue"/>
                <a:cs typeface="Helvetica Neue"/>
                <a:sym typeface="Helvetica Neue"/>
              </a:rPr>
              <a:t>OUTCOMES</a:t>
            </a:r>
            <a:endParaRPr b="1" sz="24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2400">
              <a:solidFill>
                <a:srgbClr val="FFFFFF"/>
              </a:solidFill>
              <a:latin typeface="Helvetica Neue"/>
              <a:ea typeface="Helvetica Neue"/>
              <a:cs typeface="Helvetica Neue"/>
              <a:sym typeface="Helvetica Neue"/>
            </a:endParaRPr>
          </a:p>
          <a:p>
            <a:pPr indent="-425450" lvl="0" marL="609600" rtl="0" algn="l">
              <a:spcBef>
                <a:spcPts val="0"/>
              </a:spcBef>
              <a:spcAft>
                <a:spcPts val="0"/>
              </a:spcAft>
              <a:buClr>
                <a:srgbClr val="FFFFFF"/>
              </a:buClr>
              <a:buSzPts val="1900"/>
              <a:buFont typeface="Helvetica Neue"/>
              <a:buChar char="●"/>
            </a:pPr>
            <a:r>
              <a:rPr lang="en-US" sz="1900">
                <a:solidFill>
                  <a:srgbClr val="FFFFFF"/>
                </a:solidFill>
              </a:rPr>
              <a:t>Profile reviews</a:t>
            </a:r>
            <a:endParaRPr sz="1900">
              <a:solidFill>
                <a:srgbClr val="FFFFFF"/>
              </a:solidFill>
            </a:endParaRPr>
          </a:p>
          <a:p>
            <a:pPr indent="-425450" lvl="0" marL="609600" rtl="0" algn="l">
              <a:spcBef>
                <a:spcPts val="0"/>
              </a:spcBef>
              <a:spcAft>
                <a:spcPts val="0"/>
              </a:spcAft>
              <a:buClr>
                <a:srgbClr val="FFFFFF"/>
              </a:buClr>
              <a:buSzPts val="1900"/>
              <a:buFont typeface="Helvetica Neue"/>
              <a:buChar char="●"/>
            </a:pPr>
            <a:r>
              <a:rPr lang="en-US" sz="1900">
                <a:solidFill>
                  <a:srgbClr val="FFFFFF"/>
                </a:solidFill>
              </a:rPr>
              <a:t>Interviews</a:t>
            </a:r>
            <a:endParaRPr sz="1900">
              <a:solidFill>
                <a:srgbClr val="FFFFFF"/>
              </a:solidFill>
            </a:endParaRPr>
          </a:p>
          <a:p>
            <a:pPr indent="-425450" lvl="0" marL="609600" rtl="0" algn="l">
              <a:spcBef>
                <a:spcPts val="0"/>
              </a:spcBef>
              <a:spcAft>
                <a:spcPts val="0"/>
              </a:spcAft>
              <a:buClr>
                <a:srgbClr val="FFFFFF"/>
              </a:buClr>
              <a:buSzPts val="1900"/>
              <a:buFont typeface="Helvetica Neue"/>
              <a:buChar char="●"/>
            </a:pPr>
            <a:r>
              <a:rPr lang="en-US" sz="1900">
                <a:solidFill>
                  <a:srgbClr val="FFFFFF"/>
                </a:solidFill>
              </a:rPr>
              <a:t>Job offers</a:t>
            </a:r>
            <a:endParaRPr b="1" sz="1900">
              <a:solidFill>
                <a:srgbClr val="FFFFFF"/>
              </a:solidFill>
              <a:latin typeface="Helvetica Neue"/>
              <a:ea typeface="Helvetica Neue"/>
              <a:cs typeface="Helvetica Neue"/>
              <a:sym typeface="Helvetica Neue"/>
            </a:endParaRPr>
          </a:p>
        </p:txBody>
      </p:sp>
      <p:sp>
        <p:nvSpPr>
          <p:cNvPr id="685" name="Google Shape;685;p76"/>
          <p:cNvSpPr txBox="1"/>
          <p:nvPr/>
        </p:nvSpPr>
        <p:spPr>
          <a:xfrm>
            <a:off x="9326300" y="1704367"/>
            <a:ext cx="2597100" cy="344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solidFill>
                  <a:srgbClr val="FFFFFF"/>
                </a:solidFill>
                <a:latin typeface="Helvetica Neue"/>
                <a:ea typeface="Helvetica Neue"/>
                <a:cs typeface="Helvetica Neue"/>
                <a:sym typeface="Helvetica Neue"/>
              </a:rPr>
              <a:t>IMPACT</a:t>
            </a:r>
            <a:endParaRPr b="1" sz="24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2400">
              <a:solidFill>
                <a:srgbClr val="FFFFFF"/>
              </a:solidFill>
              <a:latin typeface="Helvetica Neue"/>
              <a:ea typeface="Helvetica Neue"/>
              <a:cs typeface="Helvetica Neue"/>
              <a:sym typeface="Helvetica Neue"/>
            </a:endParaRPr>
          </a:p>
          <a:p>
            <a:pPr indent="-425450" lvl="0" marL="609600" rtl="0" algn="l">
              <a:spcBef>
                <a:spcPts val="0"/>
              </a:spcBef>
              <a:spcAft>
                <a:spcPts val="0"/>
              </a:spcAft>
              <a:buClr>
                <a:srgbClr val="FFFFFF"/>
              </a:buClr>
              <a:buSzPts val="1900"/>
              <a:buFont typeface="Helvetica Neue"/>
              <a:buChar char="●"/>
            </a:pPr>
            <a:r>
              <a:rPr lang="en-US" sz="1900">
                <a:solidFill>
                  <a:srgbClr val="FFFFFF"/>
                </a:solidFill>
              </a:rPr>
              <a:t>Job placement in living wage jobs </a:t>
            </a:r>
            <a:endParaRPr sz="1900">
              <a:solidFill>
                <a:srgbClr val="FFFFFF"/>
              </a:solidFill>
            </a:endParaRPr>
          </a:p>
          <a:p>
            <a:pPr indent="-425450" lvl="0" marL="609600" rtl="0" algn="l">
              <a:spcBef>
                <a:spcPts val="0"/>
              </a:spcBef>
              <a:spcAft>
                <a:spcPts val="0"/>
              </a:spcAft>
              <a:buClr>
                <a:srgbClr val="FFFFFF"/>
              </a:buClr>
              <a:buSzPts val="1900"/>
              <a:buFont typeface="Helvetica Neue"/>
              <a:buChar char="●"/>
            </a:pPr>
            <a:r>
              <a:rPr lang="en-US" sz="1900">
                <a:solidFill>
                  <a:srgbClr val="FFFFFF"/>
                </a:solidFill>
              </a:rPr>
              <a:t>Reduced unemployment </a:t>
            </a:r>
            <a:endParaRPr sz="1900">
              <a:solidFill>
                <a:srgbClr val="FFFFFF"/>
              </a:solidFill>
            </a:endParaRPr>
          </a:p>
          <a:p>
            <a:pPr indent="-425450" lvl="0" marL="609600" rtl="0" algn="l">
              <a:spcBef>
                <a:spcPts val="0"/>
              </a:spcBef>
              <a:spcAft>
                <a:spcPts val="0"/>
              </a:spcAft>
              <a:buClr>
                <a:srgbClr val="FFFFFF"/>
              </a:buClr>
              <a:buSzPts val="1900"/>
              <a:buFont typeface="Helvetica Neue"/>
              <a:buChar char="●"/>
            </a:pPr>
            <a:r>
              <a:rPr lang="en-US" sz="1900">
                <a:solidFill>
                  <a:srgbClr val="FFFFFF"/>
                </a:solidFill>
              </a:rPr>
              <a:t>Reduced under-employment</a:t>
            </a:r>
            <a:endParaRPr sz="1900">
              <a:solidFill>
                <a:srgbClr val="FFFFFF"/>
              </a:solidFill>
              <a:latin typeface="Helvetica Neue"/>
              <a:ea typeface="Helvetica Neue"/>
              <a:cs typeface="Helvetica Neue"/>
              <a:sym typeface="Helvetica Neue"/>
            </a:endParaRPr>
          </a:p>
        </p:txBody>
      </p:sp>
      <p:sp>
        <p:nvSpPr>
          <p:cNvPr id="686" name="Google Shape;686;p76"/>
          <p:cNvSpPr txBox="1"/>
          <p:nvPr/>
        </p:nvSpPr>
        <p:spPr>
          <a:xfrm>
            <a:off x="426400" y="1704400"/>
            <a:ext cx="2597100" cy="344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solidFill>
                  <a:srgbClr val="FFFFFF"/>
                </a:solidFill>
                <a:latin typeface="Helvetica Neue"/>
                <a:ea typeface="Helvetica Neue"/>
                <a:cs typeface="Helvetica Neue"/>
                <a:sym typeface="Helvetica Neue"/>
              </a:rPr>
              <a:t>ACTIVITIES</a:t>
            </a:r>
            <a:endParaRPr b="1" sz="24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2400">
              <a:solidFill>
                <a:srgbClr val="FFFFFF"/>
              </a:solidFill>
              <a:latin typeface="Helvetica Neue"/>
              <a:ea typeface="Helvetica Neue"/>
              <a:cs typeface="Helvetica Neue"/>
              <a:sym typeface="Helvetica Neue"/>
            </a:endParaRPr>
          </a:p>
          <a:p>
            <a:pPr indent="-425450" lvl="0" marL="609600" rtl="0" algn="l">
              <a:spcBef>
                <a:spcPts val="0"/>
              </a:spcBef>
              <a:spcAft>
                <a:spcPts val="0"/>
              </a:spcAft>
              <a:buClr>
                <a:srgbClr val="FFFFFF"/>
              </a:buClr>
              <a:buSzPts val="1900"/>
              <a:buFont typeface="Helvetica Neue"/>
              <a:buChar char="●"/>
            </a:pPr>
            <a:r>
              <a:rPr lang="en-US" sz="1900">
                <a:solidFill>
                  <a:srgbClr val="FFFFFF"/>
                </a:solidFill>
              </a:rPr>
              <a:t>Identify, vet, and aggregate talent from top training programs.</a:t>
            </a:r>
            <a:endParaRPr sz="1900">
              <a:solidFill>
                <a:srgbClr val="FFFFFF"/>
              </a:solidFill>
            </a:endParaRPr>
          </a:p>
          <a:p>
            <a:pPr indent="-425450" lvl="0" marL="609600" rtl="0" algn="l">
              <a:spcBef>
                <a:spcPts val="0"/>
              </a:spcBef>
              <a:spcAft>
                <a:spcPts val="0"/>
              </a:spcAft>
              <a:buClr>
                <a:srgbClr val="FFFFFF"/>
              </a:buClr>
              <a:buSzPts val="1900"/>
              <a:buChar char="●"/>
            </a:pPr>
            <a:r>
              <a:rPr lang="en-US" sz="1900">
                <a:solidFill>
                  <a:srgbClr val="FFFFFF"/>
                </a:solidFill>
              </a:rPr>
              <a:t>Identify, vet, and aggregate employers who offer living wage jobs that don’t require a degree</a:t>
            </a:r>
            <a:endParaRPr sz="19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77"/>
          <p:cNvSpPr/>
          <p:nvPr/>
        </p:nvSpPr>
        <p:spPr>
          <a:xfrm>
            <a:off x="0" y="1397000"/>
            <a:ext cx="12192000" cy="5461200"/>
          </a:xfrm>
          <a:prstGeom prst="rect">
            <a:avLst/>
          </a:prstGeom>
          <a:solidFill>
            <a:srgbClr val="226AED"/>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692" name="Google Shape;692;p77"/>
          <p:cNvSpPr txBox="1"/>
          <p:nvPr/>
        </p:nvSpPr>
        <p:spPr>
          <a:xfrm>
            <a:off x="571500" y="508000"/>
            <a:ext cx="11448000" cy="5283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3100"/>
              <a:buFont typeface="Lato Black"/>
              <a:buNone/>
            </a:pPr>
            <a:r>
              <a:rPr b="0" i="0" lang="en-US" sz="3100" u="none" cap="none" strike="noStrike">
                <a:solidFill>
                  <a:srgbClr val="283744"/>
                </a:solidFill>
                <a:latin typeface="Lato Black"/>
                <a:ea typeface="Lato Black"/>
                <a:cs typeface="Lato Black"/>
                <a:sym typeface="Lato Black"/>
              </a:rPr>
              <a:t>SUCCESS STORIES: Micros</a:t>
            </a:r>
            <a:r>
              <a:rPr lang="en-US" sz="3100">
                <a:solidFill>
                  <a:srgbClr val="283744"/>
                </a:solidFill>
                <a:latin typeface="Lato Black"/>
                <a:ea typeface="Lato Black"/>
                <a:cs typeface="Lato Black"/>
                <a:sym typeface="Lato Black"/>
              </a:rPr>
              <a:t>oft, Facebook, Honey, Boingo</a:t>
            </a:r>
            <a:endParaRPr sz="700"/>
          </a:p>
        </p:txBody>
      </p:sp>
      <p:pic>
        <p:nvPicPr>
          <p:cNvPr id="693" name="Google Shape;693;p77" title="Kaylee Gonzales Year Up Video Resume">
            <a:hlinkClick r:id="rId3"/>
          </p:cNvPr>
          <p:cNvPicPr preferRelativeResize="0"/>
          <p:nvPr/>
        </p:nvPicPr>
        <p:blipFill>
          <a:blip r:embed="rId4">
            <a:alphaModFix/>
          </a:blip>
          <a:stretch>
            <a:fillRect/>
          </a:stretch>
        </p:blipFill>
        <p:spPr>
          <a:xfrm>
            <a:off x="385778" y="1644899"/>
            <a:ext cx="2406944" cy="1805199"/>
          </a:xfrm>
          <a:prstGeom prst="rect">
            <a:avLst/>
          </a:prstGeom>
          <a:noFill/>
          <a:ln>
            <a:noFill/>
          </a:ln>
        </p:spPr>
      </p:pic>
      <p:pic>
        <p:nvPicPr>
          <p:cNvPr id="694" name="Google Shape;694;p77" title="Michael-Jamerson Stride Center Video Resume.mov">
            <a:hlinkClick r:id="rId5"/>
          </p:cNvPr>
          <p:cNvPicPr preferRelativeResize="0"/>
          <p:nvPr/>
        </p:nvPicPr>
        <p:blipFill>
          <a:blip r:embed="rId6">
            <a:alphaModFix/>
          </a:blip>
          <a:stretch>
            <a:fillRect/>
          </a:stretch>
        </p:blipFill>
        <p:spPr>
          <a:xfrm>
            <a:off x="3360366" y="1653378"/>
            <a:ext cx="2406966" cy="1805209"/>
          </a:xfrm>
          <a:prstGeom prst="rect">
            <a:avLst/>
          </a:prstGeom>
          <a:noFill/>
          <a:ln>
            <a:noFill/>
          </a:ln>
        </p:spPr>
      </p:pic>
      <p:pic>
        <p:nvPicPr>
          <p:cNvPr id="695" name="Google Shape;695;p77" title="Sunday Ely OPIC Video Resume.mov">
            <a:hlinkClick r:id="rId7"/>
          </p:cNvPr>
          <p:cNvPicPr preferRelativeResize="0"/>
          <p:nvPr/>
        </p:nvPicPr>
        <p:blipFill>
          <a:blip r:embed="rId8">
            <a:alphaModFix/>
          </a:blip>
          <a:stretch>
            <a:fillRect/>
          </a:stretch>
        </p:blipFill>
        <p:spPr>
          <a:xfrm>
            <a:off x="6334934" y="1653363"/>
            <a:ext cx="2406966" cy="1805209"/>
          </a:xfrm>
          <a:prstGeom prst="rect">
            <a:avLst/>
          </a:prstGeom>
          <a:noFill/>
          <a:ln>
            <a:noFill/>
          </a:ln>
        </p:spPr>
      </p:pic>
      <p:pic>
        <p:nvPicPr>
          <p:cNvPr descr="Uploaded via http://boxconnect.org" id="696" name="Google Shape;696;p77" title="Gema Beltran.mov">
            <a:hlinkClick r:id="rId9"/>
          </p:cNvPr>
          <p:cNvPicPr preferRelativeResize="0"/>
          <p:nvPr/>
        </p:nvPicPr>
        <p:blipFill>
          <a:blip r:embed="rId10">
            <a:alphaModFix/>
          </a:blip>
          <a:stretch>
            <a:fillRect/>
          </a:stretch>
        </p:blipFill>
        <p:spPr>
          <a:xfrm>
            <a:off x="9309517" y="1653378"/>
            <a:ext cx="2406966" cy="1805209"/>
          </a:xfrm>
          <a:prstGeom prst="rect">
            <a:avLst/>
          </a:prstGeom>
          <a:noFill/>
          <a:ln>
            <a:noFill/>
          </a:ln>
        </p:spPr>
      </p:pic>
      <p:pic>
        <p:nvPicPr>
          <p:cNvPr descr="Uploaded via http://boxconnect.org" id="697" name="Google Shape;697;p77" title="Lyrana Hugues.mov">
            <a:hlinkClick r:id="rId11"/>
          </p:cNvPr>
          <p:cNvPicPr preferRelativeResize="0"/>
          <p:nvPr/>
        </p:nvPicPr>
        <p:blipFill>
          <a:blip r:embed="rId12">
            <a:alphaModFix/>
          </a:blip>
          <a:stretch>
            <a:fillRect/>
          </a:stretch>
        </p:blipFill>
        <p:spPr>
          <a:xfrm>
            <a:off x="431517" y="4169336"/>
            <a:ext cx="2406966" cy="1849162"/>
          </a:xfrm>
          <a:prstGeom prst="rect">
            <a:avLst/>
          </a:prstGeom>
          <a:noFill/>
          <a:ln>
            <a:noFill/>
          </a:ln>
        </p:spPr>
      </p:pic>
      <p:pic>
        <p:nvPicPr>
          <p:cNvPr id="698" name="Google Shape;698;p77" title="Markia Coats - YearUp Video Resume">
            <a:hlinkClick r:id="rId13"/>
          </p:cNvPr>
          <p:cNvPicPr preferRelativeResize="0"/>
          <p:nvPr/>
        </p:nvPicPr>
        <p:blipFill>
          <a:blip r:embed="rId14">
            <a:alphaModFix/>
          </a:blip>
          <a:stretch>
            <a:fillRect/>
          </a:stretch>
        </p:blipFill>
        <p:spPr>
          <a:xfrm>
            <a:off x="3406117" y="4169336"/>
            <a:ext cx="2406966" cy="1849162"/>
          </a:xfrm>
          <a:prstGeom prst="rect">
            <a:avLst/>
          </a:prstGeom>
          <a:noFill/>
          <a:ln>
            <a:noFill/>
          </a:ln>
        </p:spPr>
      </p:pic>
      <p:pic>
        <p:nvPicPr>
          <p:cNvPr id="699" name="Google Shape;699;p77" title="Luis C Sánchez - Job Train Video Resume">
            <a:hlinkClick r:id="rId15"/>
          </p:cNvPr>
          <p:cNvPicPr preferRelativeResize="0"/>
          <p:nvPr/>
        </p:nvPicPr>
        <p:blipFill>
          <a:blip r:embed="rId16">
            <a:alphaModFix/>
          </a:blip>
          <a:stretch>
            <a:fillRect/>
          </a:stretch>
        </p:blipFill>
        <p:spPr>
          <a:xfrm>
            <a:off x="6354432" y="4161666"/>
            <a:ext cx="2336870" cy="1805199"/>
          </a:xfrm>
          <a:prstGeom prst="rect">
            <a:avLst/>
          </a:prstGeom>
          <a:noFill/>
          <a:ln>
            <a:noFill/>
          </a:ln>
        </p:spPr>
      </p:pic>
      <p:pic>
        <p:nvPicPr>
          <p:cNvPr id="700" name="Google Shape;700;p77" title="Noble Ackerson">
            <a:hlinkClick r:id="rId17"/>
          </p:cNvPr>
          <p:cNvPicPr preferRelativeResize="0"/>
          <p:nvPr/>
        </p:nvPicPr>
        <p:blipFill>
          <a:blip r:embed="rId18">
            <a:alphaModFix/>
          </a:blip>
          <a:stretch>
            <a:fillRect/>
          </a:stretch>
        </p:blipFill>
        <p:spPr>
          <a:xfrm>
            <a:off x="9344565" y="4161667"/>
            <a:ext cx="2336870" cy="1805199"/>
          </a:xfrm>
          <a:prstGeom prst="rect">
            <a:avLst/>
          </a:prstGeom>
          <a:noFill/>
          <a:ln>
            <a:noFill/>
          </a:ln>
        </p:spPr>
      </p:pic>
      <p:sp>
        <p:nvSpPr>
          <p:cNvPr id="701" name="Google Shape;701;p77"/>
          <p:cNvSpPr txBox="1"/>
          <p:nvPr/>
        </p:nvSpPr>
        <p:spPr>
          <a:xfrm>
            <a:off x="287433" y="3438067"/>
            <a:ext cx="2604000" cy="620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300">
                <a:solidFill>
                  <a:schemeClr val="lt1"/>
                </a:solidFill>
                <a:latin typeface="Lato"/>
                <a:ea typeface="Lato"/>
                <a:cs typeface="Lato"/>
                <a:sym typeface="Lato"/>
              </a:rPr>
              <a:t>Kaylee Gonzales, Year Up</a:t>
            </a:r>
            <a:endParaRPr b="1" sz="1300">
              <a:solidFill>
                <a:schemeClr val="lt1"/>
              </a:solidFill>
              <a:latin typeface="Lato"/>
              <a:ea typeface="Lato"/>
              <a:cs typeface="Lato"/>
              <a:sym typeface="Lato"/>
            </a:endParaRPr>
          </a:p>
          <a:p>
            <a:pPr indent="0" lvl="0" marL="0" rtl="0" algn="ctr">
              <a:spcBef>
                <a:spcPts val="0"/>
              </a:spcBef>
              <a:spcAft>
                <a:spcPts val="0"/>
              </a:spcAft>
              <a:buNone/>
            </a:pPr>
            <a:r>
              <a:rPr lang="en-US" sz="1300">
                <a:solidFill>
                  <a:schemeClr val="lt1"/>
                </a:solidFill>
                <a:latin typeface="Lato"/>
                <a:ea typeface="Lato"/>
                <a:cs typeface="Lato"/>
                <a:sym typeface="Lato"/>
              </a:rPr>
              <a:t>Coordinator @ Farr, LLC</a:t>
            </a:r>
            <a:endParaRPr sz="1300">
              <a:solidFill>
                <a:schemeClr val="lt1"/>
              </a:solidFill>
              <a:latin typeface="Lato"/>
              <a:ea typeface="Lato"/>
              <a:cs typeface="Lato"/>
              <a:sym typeface="Lato"/>
            </a:endParaRPr>
          </a:p>
        </p:txBody>
      </p:sp>
      <p:sp>
        <p:nvSpPr>
          <p:cNvPr id="702" name="Google Shape;702;p77"/>
          <p:cNvSpPr txBox="1"/>
          <p:nvPr/>
        </p:nvSpPr>
        <p:spPr>
          <a:xfrm>
            <a:off x="3262033" y="3438067"/>
            <a:ext cx="2604000" cy="620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300">
                <a:solidFill>
                  <a:schemeClr val="lt1"/>
                </a:solidFill>
                <a:latin typeface="Lato"/>
                <a:ea typeface="Lato"/>
                <a:cs typeface="Lato"/>
                <a:sym typeface="Lato"/>
              </a:rPr>
              <a:t>Michael Jamerson, Stride Ctr </a:t>
            </a:r>
            <a:r>
              <a:rPr lang="en-US" sz="1300">
                <a:solidFill>
                  <a:schemeClr val="lt1"/>
                </a:solidFill>
                <a:latin typeface="Lato"/>
                <a:ea typeface="Lato"/>
                <a:cs typeface="Lato"/>
                <a:sym typeface="Lato"/>
              </a:rPr>
              <a:t>Helpdesk @ CC Electric Co</a:t>
            </a:r>
            <a:endParaRPr sz="1300">
              <a:solidFill>
                <a:schemeClr val="lt1"/>
              </a:solidFill>
              <a:latin typeface="Lato"/>
              <a:ea typeface="Lato"/>
              <a:cs typeface="Lato"/>
              <a:sym typeface="Lato"/>
            </a:endParaRPr>
          </a:p>
        </p:txBody>
      </p:sp>
      <p:sp>
        <p:nvSpPr>
          <p:cNvPr id="703" name="Google Shape;703;p77"/>
          <p:cNvSpPr txBox="1"/>
          <p:nvPr/>
        </p:nvSpPr>
        <p:spPr>
          <a:xfrm>
            <a:off x="6236533" y="3430800"/>
            <a:ext cx="2604000" cy="2613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300">
                <a:solidFill>
                  <a:schemeClr val="lt1"/>
                </a:solidFill>
                <a:latin typeface="Lato"/>
                <a:ea typeface="Lato"/>
                <a:cs typeface="Lato"/>
                <a:sym typeface="Lato"/>
              </a:rPr>
              <a:t>Sunday Ely, Oakland Pic </a:t>
            </a:r>
            <a:r>
              <a:rPr lang="en-US" sz="1300">
                <a:solidFill>
                  <a:schemeClr val="lt1"/>
                </a:solidFill>
                <a:latin typeface="Lato"/>
                <a:ea typeface="Lato"/>
                <a:cs typeface="Lato"/>
                <a:sym typeface="Lato"/>
              </a:rPr>
              <a:t>Marketing @ Sunfolding</a:t>
            </a:r>
            <a:endParaRPr sz="1300">
              <a:solidFill>
                <a:schemeClr val="lt1"/>
              </a:solidFill>
              <a:latin typeface="Lato"/>
              <a:ea typeface="Lato"/>
              <a:cs typeface="Lato"/>
              <a:sym typeface="Lato"/>
            </a:endParaRPr>
          </a:p>
        </p:txBody>
      </p:sp>
      <p:sp>
        <p:nvSpPr>
          <p:cNvPr id="704" name="Google Shape;704;p77"/>
          <p:cNvSpPr txBox="1"/>
          <p:nvPr/>
        </p:nvSpPr>
        <p:spPr>
          <a:xfrm>
            <a:off x="9223767" y="3430800"/>
            <a:ext cx="2604000" cy="620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300">
                <a:solidFill>
                  <a:schemeClr val="lt1"/>
                </a:solidFill>
                <a:latin typeface="Lato"/>
                <a:ea typeface="Lato"/>
                <a:cs typeface="Lato"/>
                <a:sym typeface="Lato"/>
              </a:rPr>
              <a:t>Gema Beltran, Sabio </a:t>
            </a:r>
            <a:r>
              <a:rPr lang="en-US" sz="1300">
                <a:solidFill>
                  <a:schemeClr val="lt1"/>
                </a:solidFill>
                <a:latin typeface="Lato"/>
                <a:ea typeface="Lato"/>
                <a:cs typeface="Lato"/>
                <a:sym typeface="Lato"/>
              </a:rPr>
              <a:t>Engineering @ Microsoft</a:t>
            </a:r>
            <a:endParaRPr sz="1300">
              <a:solidFill>
                <a:schemeClr val="lt1"/>
              </a:solidFill>
              <a:latin typeface="Lato"/>
              <a:ea typeface="Lato"/>
              <a:cs typeface="Lato"/>
              <a:sym typeface="Lato"/>
            </a:endParaRPr>
          </a:p>
        </p:txBody>
      </p:sp>
      <p:sp>
        <p:nvSpPr>
          <p:cNvPr id="705" name="Google Shape;705;p77"/>
          <p:cNvSpPr txBox="1"/>
          <p:nvPr/>
        </p:nvSpPr>
        <p:spPr>
          <a:xfrm>
            <a:off x="6231133" y="6015900"/>
            <a:ext cx="2604000" cy="620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300">
                <a:solidFill>
                  <a:schemeClr val="lt1"/>
                </a:solidFill>
                <a:latin typeface="Lato"/>
                <a:ea typeface="Lato"/>
                <a:cs typeface="Lato"/>
                <a:sym typeface="Lato"/>
              </a:rPr>
              <a:t>Luis Sanchez, JobTrain </a:t>
            </a:r>
            <a:r>
              <a:rPr lang="en-US" sz="1300">
                <a:solidFill>
                  <a:schemeClr val="lt1"/>
                </a:solidFill>
                <a:latin typeface="Lato"/>
                <a:ea typeface="Lato"/>
                <a:cs typeface="Lato"/>
                <a:sym typeface="Lato"/>
              </a:rPr>
              <a:t>Coordinator @ Farr, LLC</a:t>
            </a:r>
            <a:endParaRPr sz="1300">
              <a:solidFill>
                <a:schemeClr val="lt1"/>
              </a:solidFill>
              <a:latin typeface="Lato"/>
              <a:ea typeface="Lato"/>
              <a:cs typeface="Lato"/>
              <a:sym typeface="Lato"/>
            </a:endParaRPr>
          </a:p>
        </p:txBody>
      </p:sp>
      <p:sp>
        <p:nvSpPr>
          <p:cNvPr id="706" name="Google Shape;706;p77"/>
          <p:cNvSpPr txBox="1"/>
          <p:nvPr/>
        </p:nvSpPr>
        <p:spPr>
          <a:xfrm>
            <a:off x="9223767" y="6013185"/>
            <a:ext cx="2604000" cy="6693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300">
                <a:solidFill>
                  <a:schemeClr val="lt1"/>
                </a:solidFill>
                <a:latin typeface="Lato"/>
                <a:ea typeface="Lato"/>
                <a:cs typeface="Lato"/>
                <a:sym typeface="Lato"/>
              </a:rPr>
              <a:t>Noble Ackerman, Udacity </a:t>
            </a:r>
            <a:r>
              <a:rPr lang="en-US" sz="1300">
                <a:solidFill>
                  <a:schemeClr val="lt1"/>
                </a:solidFill>
                <a:latin typeface="Lato"/>
                <a:ea typeface="Lato"/>
                <a:cs typeface="Lato"/>
                <a:sym typeface="Lato"/>
              </a:rPr>
              <a:t>Product Manager @ LaborX</a:t>
            </a:r>
            <a:endParaRPr sz="1300">
              <a:solidFill>
                <a:schemeClr val="lt1"/>
              </a:solidFill>
              <a:latin typeface="Lato"/>
              <a:ea typeface="Lato"/>
              <a:cs typeface="Lato"/>
              <a:sym typeface="Lato"/>
            </a:endParaRPr>
          </a:p>
        </p:txBody>
      </p:sp>
      <p:sp>
        <p:nvSpPr>
          <p:cNvPr id="707" name="Google Shape;707;p77"/>
          <p:cNvSpPr txBox="1"/>
          <p:nvPr/>
        </p:nvSpPr>
        <p:spPr>
          <a:xfrm>
            <a:off x="302899" y="6068800"/>
            <a:ext cx="2695200" cy="620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300">
                <a:solidFill>
                  <a:schemeClr val="lt1"/>
                </a:solidFill>
                <a:latin typeface="Lato"/>
                <a:ea typeface="Lato"/>
                <a:cs typeface="Lato"/>
                <a:sym typeface="Lato"/>
              </a:rPr>
              <a:t>Lyrana Hugues, Sabio </a:t>
            </a:r>
            <a:r>
              <a:rPr lang="en-US" sz="1300">
                <a:solidFill>
                  <a:schemeClr val="lt1"/>
                </a:solidFill>
                <a:latin typeface="Lato"/>
                <a:ea typeface="Lato"/>
                <a:cs typeface="Lato"/>
                <a:sym typeface="Lato"/>
              </a:rPr>
              <a:t>Engineering @ Microsoft</a:t>
            </a:r>
            <a:endParaRPr sz="1300">
              <a:solidFill>
                <a:schemeClr val="lt1"/>
              </a:solidFill>
              <a:latin typeface="Lato"/>
              <a:ea typeface="Lato"/>
              <a:cs typeface="Lato"/>
              <a:sym typeface="Lato"/>
            </a:endParaRPr>
          </a:p>
        </p:txBody>
      </p:sp>
      <p:sp>
        <p:nvSpPr>
          <p:cNvPr id="708" name="Google Shape;708;p77"/>
          <p:cNvSpPr txBox="1"/>
          <p:nvPr/>
        </p:nvSpPr>
        <p:spPr>
          <a:xfrm>
            <a:off x="3261933" y="6068800"/>
            <a:ext cx="2695200" cy="620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b="1" lang="en-US" sz="1300">
                <a:solidFill>
                  <a:schemeClr val="lt1"/>
                </a:solidFill>
                <a:latin typeface="Lato"/>
                <a:ea typeface="Lato"/>
                <a:cs typeface="Lato"/>
                <a:sym typeface="Lato"/>
              </a:rPr>
              <a:t>Markia Coats, Year Up </a:t>
            </a:r>
            <a:r>
              <a:rPr lang="en-US" sz="1300">
                <a:solidFill>
                  <a:schemeClr val="lt1"/>
                </a:solidFill>
                <a:latin typeface="Lato"/>
                <a:ea typeface="Lato"/>
                <a:cs typeface="Lato"/>
                <a:sym typeface="Lato"/>
              </a:rPr>
              <a:t>Coordinator @ Galvanize</a:t>
            </a:r>
            <a:endParaRPr sz="1300">
              <a:solidFill>
                <a:schemeClr val="lt1"/>
              </a:solidFill>
              <a:latin typeface="Lato"/>
              <a:ea typeface="Lato"/>
              <a:cs typeface="Lato"/>
              <a:sym typeface="Lato"/>
            </a:endParaRPr>
          </a:p>
        </p:txBody>
      </p:sp>
      <p:sp>
        <p:nvSpPr>
          <p:cNvPr id="709" name="Google Shape;709;p77"/>
          <p:cNvSpPr txBox="1"/>
          <p:nvPr/>
        </p:nvSpPr>
        <p:spPr>
          <a:xfrm>
            <a:off x="4714867" y="2625333"/>
            <a:ext cx="9786900" cy="1142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1900">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1"/>
          <p:cNvSpPr txBox="1"/>
          <p:nvPr/>
        </p:nvSpPr>
        <p:spPr>
          <a:xfrm>
            <a:off x="3184675" y="3370475"/>
            <a:ext cx="8921100" cy="2115900"/>
          </a:xfrm>
          <a:prstGeom prst="rect">
            <a:avLst/>
          </a:prstGeom>
          <a:solidFill>
            <a:srgbClr val="FFFFFF"/>
          </a:solid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2400"/>
              </a:spcAft>
              <a:buNone/>
            </a:pPr>
            <a:r>
              <a:rPr lang="en-US" sz="1900">
                <a:solidFill>
                  <a:srgbClr val="666666"/>
                </a:solidFill>
                <a:latin typeface="Source Sans Pro"/>
                <a:ea typeface="Source Sans Pro"/>
                <a:cs typeface="Source Sans Pro"/>
                <a:sym typeface="Source Sans Pro"/>
              </a:rPr>
              <a:t>COLEGAS is comprised of Latinx professionals who, through intentional advocacy and coalition building, lead and influence transformative systemic change within the California Community College system. We seek to foster and empower Latinx professionals through mentorship, networking, and professional development to ascend and assume leadership roles at the highest influential levels to eradicate systems of oppression to provide opportunities and close the equity gap for Latinx students in higher education.</a:t>
            </a:r>
            <a:endParaRPr sz="1900">
              <a:solidFill>
                <a:srgbClr val="666666"/>
              </a:solidFill>
              <a:latin typeface="Source Sans Pro"/>
              <a:ea typeface="Source Sans Pro"/>
              <a:cs typeface="Source Sans Pro"/>
              <a:sym typeface="Source Sans Pro"/>
            </a:endParaRPr>
          </a:p>
        </p:txBody>
      </p:sp>
      <p:sp>
        <p:nvSpPr>
          <p:cNvPr id="357" name="Google Shape;357;p51"/>
          <p:cNvSpPr txBox="1"/>
          <p:nvPr/>
        </p:nvSpPr>
        <p:spPr>
          <a:xfrm>
            <a:off x="3169125" y="2963925"/>
            <a:ext cx="8860500" cy="48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2400"/>
              </a:spcAft>
              <a:buNone/>
            </a:pPr>
            <a:r>
              <a:rPr b="1" lang="en-US" sz="2000">
                <a:solidFill>
                  <a:srgbClr val="E05108"/>
                </a:solidFill>
                <a:latin typeface="Source Sans Pro"/>
                <a:ea typeface="Source Sans Pro"/>
                <a:cs typeface="Source Sans Pro"/>
                <a:sym typeface="Source Sans Pro"/>
              </a:rPr>
              <a:t>MISSION</a:t>
            </a:r>
            <a:endParaRPr sz="2000">
              <a:solidFill>
                <a:srgbClr val="E05108"/>
              </a:solidFill>
              <a:latin typeface="Source Sans Pro"/>
              <a:ea typeface="Source Sans Pro"/>
              <a:cs typeface="Source Sans Pro"/>
              <a:sym typeface="Source Sans Pro"/>
            </a:endParaRPr>
          </a:p>
        </p:txBody>
      </p:sp>
      <p:pic>
        <p:nvPicPr>
          <p:cNvPr id="358" name="Google Shape;358;p51"/>
          <p:cNvPicPr preferRelativeResize="0"/>
          <p:nvPr/>
        </p:nvPicPr>
        <p:blipFill>
          <a:blip r:embed="rId3">
            <a:alphaModFix/>
          </a:blip>
          <a:stretch>
            <a:fillRect/>
          </a:stretch>
        </p:blipFill>
        <p:spPr>
          <a:xfrm>
            <a:off x="4383225" y="800175"/>
            <a:ext cx="5239626" cy="2182800"/>
          </a:xfrm>
          <a:prstGeom prst="rect">
            <a:avLst/>
          </a:prstGeom>
          <a:noFill/>
          <a:ln>
            <a:noFill/>
          </a:ln>
        </p:spPr>
      </p:pic>
      <p:pic>
        <p:nvPicPr>
          <p:cNvPr id="359" name="Google Shape;359;p51"/>
          <p:cNvPicPr preferRelativeResize="0"/>
          <p:nvPr/>
        </p:nvPicPr>
        <p:blipFill>
          <a:blip r:embed="rId4">
            <a:alphaModFix/>
          </a:blip>
          <a:stretch>
            <a:fillRect/>
          </a:stretch>
        </p:blipFill>
        <p:spPr>
          <a:xfrm>
            <a:off x="11081200" y="5979873"/>
            <a:ext cx="761232" cy="635700"/>
          </a:xfrm>
          <a:prstGeom prst="rect">
            <a:avLst/>
          </a:prstGeom>
          <a:noFill/>
          <a:ln>
            <a:noFill/>
          </a:ln>
        </p:spPr>
      </p:pic>
      <p:sp>
        <p:nvSpPr>
          <p:cNvPr id="360" name="Google Shape;360;p51"/>
          <p:cNvSpPr txBox="1"/>
          <p:nvPr/>
        </p:nvSpPr>
        <p:spPr>
          <a:xfrm>
            <a:off x="6994900" y="6271800"/>
            <a:ext cx="3994800" cy="343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050">
                <a:solidFill>
                  <a:srgbClr val="3C4043"/>
                </a:solidFill>
                <a:highlight>
                  <a:srgbClr val="FFFFFF"/>
                </a:highlight>
                <a:latin typeface="Roboto"/>
                <a:ea typeface="Roboto"/>
                <a:cs typeface="Roboto"/>
                <a:sym typeface="Roboto"/>
              </a:rPr>
              <a:t>a chapter of the National Community College Hispanic Council</a:t>
            </a:r>
            <a:endParaRPr/>
          </a:p>
        </p:txBody>
      </p:sp>
      <p:sp>
        <p:nvSpPr>
          <p:cNvPr id="361" name="Google Shape;361;p51"/>
          <p:cNvSpPr txBox="1"/>
          <p:nvPr/>
        </p:nvSpPr>
        <p:spPr>
          <a:xfrm>
            <a:off x="100" y="4596200"/>
            <a:ext cx="2808900" cy="1192200"/>
          </a:xfrm>
          <a:prstGeom prst="rect">
            <a:avLst/>
          </a:prstGeom>
          <a:solidFill>
            <a:srgbClr val="666666"/>
          </a:solidFill>
          <a:ln>
            <a:noFill/>
          </a:ln>
        </p:spPr>
        <p:txBody>
          <a:bodyPr anchorCtr="0" anchor="ctr" bIns="91425" lIns="274300" spcFirstLastPara="1" rIns="91425" wrap="square" tIns="91425">
            <a:noAutofit/>
          </a:bodyPr>
          <a:lstStyle/>
          <a:p>
            <a:pPr indent="0" lvl="0" marL="0" rtl="0" algn="l">
              <a:spcBef>
                <a:spcPts val="0"/>
              </a:spcBef>
              <a:spcAft>
                <a:spcPts val="0"/>
              </a:spcAft>
              <a:buNone/>
            </a:pPr>
            <a:r>
              <a:rPr b="1" lang="en-US" sz="1900">
                <a:solidFill>
                  <a:srgbClr val="FFFFFF"/>
                </a:solidFill>
                <a:latin typeface="Source Sans Pro"/>
                <a:ea typeface="Source Sans Pro"/>
                <a:cs typeface="Source Sans Pro"/>
                <a:sym typeface="Source Sans Pro"/>
              </a:rPr>
              <a:t>Luis Chavez</a:t>
            </a:r>
            <a:endParaRPr b="1" sz="1900">
              <a:solidFill>
                <a:srgbClr val="FFFFFF"/>
              </a:solidFill>
              <a:latin typeface="Source Sans Pro"/>
              <a:ea typeface="Source Sans Pro"/>
              <a:cs typeface="Source Sans Pro"/>
              <a:sym typeface="Source Sans Pro"/>
            </a:endParaRPr>
          </a:p>
          <a:p>
            <a:pPr indent="0" lvl="0" marL="0" rtl="0" algn="l">
              <a:spcBef>
                <a:spcPts val="0"/>
              </a:spcBef>
              <a:spcAft>
                <a:spcPts val="0"/>
              </a:spcAft>
              <a:buNone/>
            </a:pPr>
            <a:r>
              <a:rPr lang="en-US" sz="1500">
                <a:solidFill>
                  <a:srgbClr val="FFFFFF"/>
                </a:solidFill>
                <a:latin typeface="Source Sans Pro"/>
                <a:ea typeface="Source Sans Pro"/>
                <a:cs typeface="Source Sans Pro"/>
                <a:sym typeface="Source Sans Pro"/>
              </a:rPr>
              <a:t>Career Ladders Project, COLEGAS Founding Member</a:t>
            </a:r>
            <a:endParaRPr sz="1500">
              <a:solidFill>
                <a:srgbClr val="FFFFFF"/>
              </a:solidFill>
              <a:latin typeface="Source Sans Pro"/>
              <a:ea typeface="Source Sans Pro"/>
              <a:cs typeface="Source Sans Pro"/>
              <a:sym typeface="Source Sans Pro"/>
            </a:endParaRPr>
          </a:p>
        </p:txBody>
      </p:sp>
      <p:pic>
        <p:nvPicPr>
          <p:cNvPr id="362" name="Google Shape;362;p51"/>
          <p:cNvPicPr preferRelativeResize="0"/>
          <p:nvPr/>
        </p:nvPicPr>
        <p:blipFill rotWithShape="1">
          <a:blip r:embed="rId5">
            <a:alphaModFix/>
          </a:blip>
          <a:srcRect b="17900" l="92757" r="2867" t="75073"/>
          <a:stretch/>
        </p:blipFill>
        <p:spPr>
          <a:xfrm>
            <a:off x="11385251" y="238275"/>
            <a:ext cx="533377" cy="532200"/>
          </a:xfrm>
          <a:prstGeom prst="rect">
            <a:avLst/>
          </a:prstGeom>
          <a:noFill/>
          <a:ln>
            <a:noFill/>
          </a:ln>
        </p:spPr>
      </p:pic>
      <p:pic>
        <p:nvPicPr>
          <p:cNvPr id="363" name="Google Shape;363;p51"/>
          <p:cNvPicPr preferRelativeResize="0"/>
          <p:nvPr/>
        </p:nvPicPr>
        <p:blipFill>
          <a:blip r:embed="rId6">
            <a:alphaModFix/>
          </a:blip>
          <a:stretch>
            <a:fillRect/>
          </a:stretch>
        </p:blipFill>
        <p:spPr>
          <a:xfrm>
            <a:off x="25" y="35075"/>
            <a:ext cx="2808925" cy="45611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78"/>
          <p:cNvSpPr/>
          <p:nvPr/>
        </p:nvSpPr>
        <p:spPr>
          <a:xfrm rot="-3599910">
            <a:off x="4111242" y="-3488270"/>
            <a:ext cx="3547640" cy="14317259"/>
          </a:xfrm>
          <a:prstGeom prst="rect">
            <a:avLst/>
          </a:prstGeom>
          <a:solidFill>
            <a:srgbClr val="EDF3F8"/>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pic>
        <p:nvPicPr>
          <p:cNvPr descr="shutterstock_722984827.jpg" id="715" name="Google Shape;715;p78"/>
          <p:cNvPicPr preferRelativeResize="0"/>
          <p:nvPr/>
        </p:nvPicPr>
        <p:blipFill rotWithShape="1">
          <a:blip r:embed="rId3">
            <a:alphaModFix/>
          </a:blip>
          <a:srcRect b="0" l="12172" r="19249" t="5311"/>
          <a:stretch/>
        </p:blipFill>
        <p:spPr>
          <a:xfrm>
            <a:off x="5518220" y="591234"/>
            <a:ext cx="8164626" cy="7178873"/>
          </a:xfrm>
          <a:custGeom>
            <a:rect b="b" l="l" r="r" t="t"/>
            <a:pathLst>
              <a:path extrusionOk="0" h="21553" w="21517">
                <a:moveTo>
                  <a:pt x="487" y="9392"/>
                </a:moveTo>
                <a:cubicBezTo>
                  <a:pt x="221" y="9895"/>
                  <a:pt x="88" y="10150"/>
                  <a:pt x="21" y="10470"/>
                </a:cubicBezTo>
                <a:cubicBezTo>
                  <a:pt x="-41" y="10831"/>
                  <a:pt x="41" y="11204"/>
                  <a:pt x="244" y="11489"/>
                </a:cubicBezTo>
                <a:cubicBezTo>
                  <a:pt x="436" y="11738"/>
                  <a:pt x="660" y="11891"/>
                  <a:pt x="1100" y="12192"/>
                </a:cubicBezTo>
                <a:lnTo>
                  <a:pt x="14273" y="21210"/>
                </a:lnTo>
                <a:cubicBezTo>
                  <a:pt x="14489" y="21357"/>
                  <a:pt x="14651" y="21467"/>
                  <a:pt x="14795" y="21553"/>
                </a:cubicBezTo>
                <a:lnTo>
                  <a:pt x="16046" y="21553"/>
                </a:lnTo>
                <a:cubicBezTo>
                  <a:pt x="16072" y="21533"/>
                  <a:pt x="16097" y="21513"/>
                  <a:pt x="16121" y="21491"/>
                </a:cubicBezTo>
                <a:cubicBezTo>
                  <a:pt x="16339" y="21272"/>
                  <a:pt x="16474" y="21017"/>
                  <a:pt x="16738" y="20516"/>
                </a:cubicBezTo>
                <a:lnTo>
                  <a:pt x="21027" y="12384"/>
                </a:lnTo>
                <a:cubicBezTo>
                  <a:pt x="21296" y="11875"/>
                  <a:pt x="21430" y="11620"/>
                  <a:pt x="21497" y="11298"/>
                </a:cubicBezTo>
                <a:cubicBezTo>
                  <a:pt x="21559" y="10937"/>
                  <a:pt x="21477" y="10564"/>
                  <a:pt x="21274" y="10279"/>
                </a:cubicBezTo>
                <a:cubicBezTo>
                  <a:pt x="21082" y="10031"/>
                  <a:pt x="20859" y="9878"/>
                  <a:pt x="20419" y="9576"/>
                </a:cubicBezTo>
                <a:lnTo>
                  <a:pt x="7245" y="559"/>
                </a:lnTo>
                <a:cubicBezTo>
                  <a:pt x="6798" y="253"/>
                  <a:pt x="6574" y="100"/>
                  <a:pt x="6292" y="23"/>
                </a:cubicBezTo>
                <a:cubicBezTo>
                  <a:pt x="5975" y="-47"/>
                  <a:pt x="5647" y="46"/>
                  <a:pt x="5397" y="277"/>
                </a:cubicBezTo>
                <a:cubicBezTo>
                  <a:pt x="5179" y="496"/>
                  <a:pt x="5045" y="751"/>
                  <a:pt x="4780" y="1252"/>
                </a:cubicBezTo>
                <a:lnTo>
                  <a:pt x="491" y="9384"/>
                </a:lnTo>
                <a:lnTo>
                  <a:pt x="487" y="9392"/>
                </a:lnTo>
                <a:close/>
              </a:path>
            </a:pathLst>
          </a:custGeom>
          <a:noFill/>
          <a:ln>
            <a:noFill/>
          </a:ln>
        </p:spPr>
      </p:pic>
      <p:grpSp>
        <p:nvGrpSpPr>
          <p:cNvPr id="716" name="Google Shape;716;p78"/>
          <p:cNvGrpSpPr/>
          <p:nvPr/>
        </p:nvGrpSpPr>
        <p:grpSpPr>
          <a:xfrm>
            <a:off x="1383837" y="1454255"/>
            <a:ext cx="4973681" cy="3060470"/>
            <a:chOff x="0" y="0"/>
            <a:chExt cx="9947363" cy="6120939"/>
          </a:xfrm>
        </p:grpSpPr>
        <p:sp>
          <p:nvSpPr>
            <p:cNvPr id="717" name="Google Shape;717;p78"/>
            <p:cNvSpPr txBox="1"/>
            <p:nvPr/>
          </p:nvSpPr>
          <p:spPr>
            <a:xfrm>
              <a:off x="402863" y="4211439"/>
              <a:ext cx="9544500" cy="19095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2300"/>
                <a:buFont typeface="Carme"/>
                <a:buNone/>
              </a:pPr>
              <a:r>
                <a:rPr b="1" i="0" lang="en-US" sz="2300" u="none" cap="none" strike="noStrike">
                  <a:solidFill>
                    <a:srgbClr val="283744"/>
                  </a:solidFill>
                  <a:latin typeface="Lato"/>
                  <a:ea typeface="Lato"/>
                  <a:cs typeface="Lato"/>
                  <a:sym typeface="Lato"/>
                </a:rPr>
                <a:t>THE LINKEDIN FOR </a:t>
              </a:r>
              <a:endParaRPr b="1" sz="700">
                <a:latin typeface="Lato"/>
                <a:ea typeface="Lato"/>
                <a:cs typeface="Lato"/>
                <a:sym typeface="Lato"/>
              </a:endParaRPr>
            </a:p>
            <a:p>
              <a:pPr indent="0" lvl="0" marL="0" marR="0" rtl="0" algn="l">
                <a:lnSpc>
                  <a:spcPct val="100000"/>
                </a:lnSpc>
                <a:spcBef>
                  <a:spcPts val="0"/>
                </a:spcBef>
                <a:spcAft>
                  <a:spcPts val="0"/>
                </a:spcAft>
                <a:buClr>
                  <a:srgbClr val="283744"/>
                </a:buClr>
                <a:buSzPts val="2300"/>
                <a:buFont typeface="Carme"/>
                <a:buNone/>
              </a:pPr>
              <a:r>
                <a:rPr b="1" i="0" lang="en-US" sz="2300" u="none" cap="none" strike="noStrike">
                  <a:solidFill>
                    <a:srgbClr val="283744"/>
                  </a:solidFill>
                  <a:latin typeface="Lato"/>
                  <a:ea typeface="Lato"/>
                  <a:cs typeface="Lato"/>
                  <a:sym typeface="Lato"/>
                </a:rPr>
                <a:t>THE LINKED OUT</a:t>
              </a:r>
              <a:endParaRPr b="1" sz="700">
                <a:latin typeface="Lato"/>
                <a:ea typeface="Lato"/>
                <a:cs typeface="Lato"/>
                <a:sym typeface="Lato"/>
              </a:endParaRPr>
            </a:p>
          </p:txBody>
        </p:sp>
        <p:pic>
          <p:nvPicPr>
            <p:cNvPr descr="blue logo@2x.png" id="718" name="Google Shape;718;p78"/>
            <p:cNvPicPr preferRelativeResize="0"/>
            <p:nvPr/>
          </p:nvPicPr>
          <p:blipFill rotWithShape="1">
            <a:blip r:embed="rId4">
              <a:alphaModFix/>
            </a:blip>
            <a:srcRect b="0" l="0" r="0" t="0"/>
            <a:stretch/>
          </p:blipFill>
          <p:spPr>
            <a:xfrm>
              <a:off x="0" y="0"/>
              <a:ext cx="6774336" cy="5234714"/>
            </a:xfrm>
            <a:prstGeom prst="rect">
              <a:avLst/>
            </a:prstGeom>
            <a:noFill/>
            <a:ln>
              <a:noFill/>
            </a:ln>
          </p:spPr>
        </p:pic>
      </p:grpSp>
      <p:sp>
        <p:nvSpPr>
          <p:cNvPr id="719" name="Google Shape;719;p78"/>
          <p:cNvSpPr txBox="1"/>
          <p:nvPr/>
        </p:nvSpPr>
        <p:spPr>
          <a:xfrm>
            <a:off x="8776331" y="6055233"/>
            <a:ext cx="1384800" cy="2808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1300"/>
              <a:buFont typeface="Lato"/>
              <a:buNone/>
            </a:pPr>
            <a:r>
              <a:rPr lang="en-US" sz="1300">
                <a:solidFill>
                  <a:srgbClr val="283744"/>
                </a:solidFill>
                <a:latin typeface="Lato"/>
                <a:ea typeface="Lato"/>
                <a:cs typeface="Lato"/>
                <a:sym typeface="Lato"/>
              </a:rPr>
              <a:t>100 per city</a:t>
            </a:r>
            <a:endParaRPr sz="700"/>
          </a:p>
        </p:txBody>
      </p:sp>
      <p:sp>
        <p:nvSpPr>
          <p:cNvPr id="720" name="Google Shape;720;p78"/>
          <p:cNvSpPr txBox="1"/>
          <p:nvPr/>
        </p:nvSpPr>
        <p:spPr>
          <a:xfrm>
            <a:off x="1382068" y="5592335"/>
            <a:ext cx="4772400" cy="954900"/>
          </a:xfrm>
          <a:prstGeom prst="rect">
            <a:avLst/>
          </a:prstGeom>
          <a:no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283744"/>
              </a:buClr>
              <a:buSzPts val="1900"/>
              <a:buFont typeface="Carme"/>
              <a:buNone/>
            </a:pPr>
            <a:r>
              <a:rPr lang="en-US" sz="1900">
                <a:solidFill>
                  <a:srgbClr val="283744"/>
                </a:solidFill>
                <a:latin typeface="Carme"/>
                <a:ea typeface="Carme"/>
                <a:cs typeface="Carme"/>
                <a:sym typeface="Carme"/>
              </a:rPr>
              <a:t>contact</a:t>
            </a:r>
            <a:r>
              <a:rPr b="0" i="0" lang="en-US" sz="1900" u="none" cap="none" strike="noStrike">
                <a:solidFill>
                  <a:srgbClr val="283744"/>
                </a:solidFill>
                <a:latin typeface="Carme"/>
                <a:ea typeface="Carme"/>
                <a:cs typeface="Carme"/>
                <a:sym typeface="Carme"/>
              </a:rPr>
              <a:t>: yscaira@laborx.co</a:t>
            </a:r>
            <a:endParaRPr sz="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79"/>
          <p:cNvSpPr/>
          <p:nvPr/>
        </p:nvSpPr>
        <p:spPr>
          <a:xfrm>
            <a:off x="-111050" y="-55525"/>
            <a:ext cx="12397200" cy="571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7" name="Google Shape;727;p79"/>
          <p:cNvPicPr preferRelativeResize="0"/>
          <p:nvPr/>
        </p:nvPicPr>
        <p:blipFill rotWithShape="1">
          <a:blip r:embed="rId3">
            <a:alphaModFix amt="23000"/>
          </a:blip>
          <a:srcRect b="14418" l="0" r="0" t="10562"/>
          <a:stretch/>
        </p:blipFill>
        <p:spPr>
          <a:xfrm>
            <a:off x="0" y="0"/>
            <a:ext cx="12192001" cy="5682401"/>
          </a:xfrm>
          <a:prstGeom prst="rect">
            <a:avLst/>
          </a:prstGeom>
          <a:noFill/>
          <a:ln>
            <a:noFill/>
          </a:ln>
        </p:spPr>
      </p:pic>
      <p:sp>
        <p:nvSpPr>
          <p:cNvPr id="728" name="Google Shape;728;p79"/>
          <p:cNvSpPr txBox="1"/>
          <p:nvPr>
            <p:ph type="ctrTitle"/>
          </p:nvPr>
        </p:nvSpPr>
        <p:spPr>
          <a:xfrm>
            <a:off x="1066800" y="1732800"/>
            <a:ext cx="8901000" cy="786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4900">
                <a:solidFill>
                  <a:srgbClr val="E05108"/>
                </a:solidFill>
                <a:latin typeface="Oswald"/>
                <a:ea typeface="Oswald"/>
                <a:cs typeface="Oswald"/>
                <a:sym typeface="Oswald"/>
              </a:rPr>
              <a:t>Questions for the Cafecito Panel and featured speaker?</a:t>
            </a:r>
            <a:endParaRPr b="1" sz="4900">
              <a:solidFill>
                <a:srgbClr val="E05108"/>
              </a:solidFill>
              <a:latin typeface="Oswald"/>
              <a:ea typeface="Oswald"/>
              <a:cs typeface="Oswald"/>
              <a:sym typeface="Oswald"/>
            </a:endParaRPr>
          </a:p>
        </p:txBody>
      </p:sp>
      <p:sp>
        <p:nvSpPr>
          <p:cNvPr id="729" name="Google Shape;729;p79"/>
          <p:cNvSpPr txBox="1"/>
          <p:nvPr>
            <p:ph idx="1" type="subTitle"/>
          </p:nvPr>
        </p:nvSpPr>
        <p:spPr>
          <a:xfrm>
            <a:off x="1162050" y="2700100"/>
            <a:ext cx="10048800" cy="1624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600"/>
              <a:t>Please add your questions in the Q&amp;A function using the format: </a:t>
            </a:r>
            <a:endParaRPr sz="2600"/>
          </a:p>
          <a:p>
            <a:pPr indent="0" lvl="0" marL="0" rtl="0" algn="l">
              <a:spcBef>
                <a:spcPts val="1000"/>
              </a:spcBef>
              <a:spcAft>
                <a:spcPts val="0"/>
              </a:spcAft>
              <a:buNone/>
            </a:pPr>
            <a:r>
              <a:rPr b="1" i="1" lang="en-US" sz="2600"/>
              <a:t>Name of speaker: Your question</a:t>
            </a:r>
            <a:endParaRPr b="1" i="1" sz="2600"/>
          </a:p>
          <a:p>
            <a:pPr indent="0" lvl="0" marL="0" rtl="0" algn="l">
              <a:spcBef>
                <a:spcPts val="1000"/>
              </a:spcBef>
              <a:spcAft>
                <a:spcPts val="0"/>
              </a:spcAft>
              <a:buNone/>
            </a:pPr>
            <a:r>
              <a:rPr lang="en-US" sz="2600"/>
              <a:t>Example- Dr. Garcia: </a:t>
            </a:r>
            <a:r>
              <a:rPr lang="en-US" sz="2600"/>
              <a:t>Why do you think... </a:t>
            </a:r>
            <a:endParaRPr sz="2600"/>
          </a:p>
          <a:p>
            <a:pPr indent="0" lvl="0" marL="2743200" rtl="0" algn="l">
              <a:spcBef>
                <a:spcPts val="1000"/>
              </a:spcBef>
              <a:spcAft>
                <a:spcPts val="0"/>
              </a:spcAft>
              <a:buNone/>
            </a:pPr>
            <a:r>
              <a:rPr lang="en-US" sz="2600"/>
              <a:t> or Can you share an example of...?</a:t>
            </a:r>
            <a:endParaRPr sz="2600"/>
          </a:p>
        </p:txBody>
      </p:sp>
      <p:sp>
        <p:nvSpPr>
          <p:cNvPr id="730" name="Google Shape;730;p79"/>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31" name="Google Shape;731;p79"/>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80"/>
          <p:cNvSpPr/>
          <p:nvPr/>
        </p:nvSpPr>
        <p:spPr>
          <a:xfrm>
            <a:off x="-111050" y="-55525"/>
            <a:ext cx="12397200" cy="571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8" name="Google Shape;738;p80"/>
          <p:cNvPicPr preferRelativeResize="0"/>
          <p:nvPr/>
        </p:nvPicPr>
        <p:blipFill rotWithShape="1">
          <a:blip r:embed="rId3">
            <a:alphaModFix amt="23000"/>
          </a:blip>
          <a:srcRect b="14418" l="0" r="0" t="10562"/>
          <a:stretch/>
        </p:blipFill>
        <p:spPr>
          <a:xfrm>
            <a:off x="0" y="0"/>
            <a:ext cx="12192001" cy="5682401"/>
          </a:xfrm>
          <a:prstGeom prst="rect">
            <a:avLst/>
          </a:prstGeom>
          <a:noFill/>
          <a:ln>
            <a:noFill/>
          </a:ln>
        </p:spPr>
      </p:pic>
      <p:sp>
        <p:nvSpPr>
          <p:cNvPr id="739" name="Google Shape;739;p80"/>
          <p:cNvSpPr txBox="1"/>
          <p:nvPr>
            <p:ph type="ctrTitle"/>
          </p:nvPr>
        </p:nvSpPr>
        <p:spPr>
          <a:xfrm>
            <a:off x="1066800" y="437400"/>
            <a:ext cx="8901000" cy="786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4900">
                <a:solidFill>
                  <a:srgbClr val="E05108"/>
                </a:solidFill>
                <a:latin typeface="Oswald"/>
                <a:ea typeface="Oswald"/>
                <a:cs typeface="Oswald"/>
                <a:sym typeface="Oswald"/>
              </a:rPr>
              <a:t>Summary Action </a:t>
            </a:r>
            <a:r>
              <a:rPr b="1" lang="en-US" sz="4900">
                <a:solidFill>
                  <a:srgbClr val="E05108"/>
                </a:solidFill>
                <a:latin typeface="Oswald"/>
                <a:ea typeface="Oswald"/>
                <a:cs typeface="Oswald"/>
                <a:sym typeface="Oswald"/>
              </a:rPr>
              <a:t>Takeaways</a:t>
            </a:r>
            <a:r>
              <a:rPr b="1" lang="en-US" sz="4900">
                <a:solidFill>
                  <a:srgbClr val="E05108"/>
                </a:solidFill>
                <a:latin typeface="Oswald"/>
                <a:ea typeface="Oswald"/>
                <a:cs typeface="Oswald"/>
                <a:sym typeface="Oswald"/>
              </a:rPr>
              <a:t>: </a:t>
            </a:r>
            <a:endParaRPr b="1" sz="4900">
              <a:solidFill>
                <a:srgbClr val="E05108"/>
              </a:solidFill>
              <a:latin typeface="Oswald"/>
              <a:ea typeface="Oswald"/>
              <a:cs typeface="Oswald"/>
              <a:sym typeface="Oswald"/>
            </a:endParaRPr>
          </a:p>
        </p:txBody>
      </p:sp>
      <p:sp>
        <p:nvSpPr>
          <p:cNvPr id="740" name="Google Shape;740;p80"/>
          <p:cNvSpPr txBox="1"/>
          <p:nvPr>
            <p:ph idx="1" type="subTitle"/>
          </p:nvPr>
        </p:nvSpPr>
        <p:spPr>
          <a:xfrm>
            <a:off x="1270650" y="1637600"/>
            <a:ext cx="9765900" cy="8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600">
                <a:solidFill>
                  <a:srgbClr val="666666"/>
                </a:solidFill>
              </a:rPr>
              <a:t>How do we develop a culture centered on student post college outcomes ?</a:t>
            </a:r>
            <a:endParaRPr sz="2600">
              <a:solidFill>
                <a:srgbClr val="666666"/>
              </a:solidFill>
            </a:endParaRPr>
          </a:p>
          <a:p>
            <a:pPr indent="0" lvl="0" marL="0" rtl="0" algn="l">
              <a:spcBef>
                <a:spcPts val="1000"/>
              </a:spcBef>
              <a:spcAft>
                <a:spcPts val="0"/>
              </a:spcAft>
              <a:buNone/>
            </a:pPr>
            <a:r>
              <a:t/>
            </a:r>
            <a:endParaRPr sz="2600">
              <a:solidFill>
                <a:srgbClr val="717F66"/>
              </a:solidFill>
            </a:endParaRPr>
          </a:p>
          <a:p>
            <a:pPr indent="0" lvl="0" marL="0" rtl="0" algn="l">
              <a:spcBef>
                <a:spcPts val="1000"/>
              </a:spcBef>
              <a:spcAft>
                <a:spcPts val="0"/>
              </a:spcAft>
              <a:buNone/>
            </a:pPr>
            <a:r>
              <a:rPr lang="en-US" sz="2600">
                <a:solidFill>
                  <a:srgbClr val="717F66"/>
                </a:solidFill>
              </a:rPr>
              <a:t>          </a:t>
            </a:r>
            <a:endParaRPr sz="2600">
              <a:solidFill>
                <a:srgbClr val="717F66"/>
              </a:solidFill>
            </a:endParaRPr>
          </a:p>
        </p:txBody>
      </p:sp>
      <p:sp>
        <p:nvSpPr>
          <p:cNvPr id="741" name="Google Shape;741;p80"/>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42" name="Google Shape;742;p80"/>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pic>
        <p:nvPicPr>
          <p:cNvPr id="743" name="Google Shape;743;p80"/>
          <p:cNvPicPr preferRelativeResize="0"/>
          <p:nvPr/>
        </p:nvPicPr>
        <p:blipFill>
          <a:blip r:embed="rId5">
            <a:alphaModFix/>
          </a:blip>
          <a:stretch>
            <a:fillRect/>
          </a:stretch>
        </p:blipFill>
        <p:spPr>
          <a:xfrm rot="10800000">
            <a:off x="2100426" y="3041250"/>
            <a:ext cx="274700" cy="195000"/>
          </a:xfrm>
          <a:prstGeom prst="rect">
            <a:avLst/>
          </a:prstGeom>
          <a:noFill/>
          <a:ln>
            <a:noFill/>
          </a:ln>
        </p:spPr>
      </p:pic>
      <p:pic>
        <p:nvPicPr>
          <p:cNvPr id="744" name="Google Shape;744;p80"/>
          <p:cNvPicPr preferRelativeResize="0"/>
          <p:nvPr/>
        </p:nvPicPr>
        <p:blipFill>
          <a:blip r:embed="rId5">
            <a:alphaModFix/>
          </a:blip>
          <a:stretch>
            <a:fillRect/>
          </a:stretch>
        </p:blipFill>
        <p:spPr>
          <a:xfrm rot="10800000">
            <a:off x="2100426" y="3477072"/>
            <a:ext cx="274700" cy="195003"/>
          </a:xfrm>
          <a:prstGeom prst="rect">
            <a:avLst/>
          </a:prstGeom>
          <a:noFill/>
          <a:ln>
            <a:noFill/>
          </a:ln>
        </p:spPr>
      </p:pic>
      <p:sp>
        <p:nvSpPr>
          <p:cNvPr id="745" name="Google Shape;745;p80"/>
          <p:cNvSpPr txBox="1"/>
          <p:nvPr/>
        </p:nvSpPr>
        <p:spPr>
          <a:xfrm>
            <a:off x="2481600" y="2721000"/>
            <a:ext cx="7344000" cy="950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US" sz="2600">
                <a:solidFill>
                  <a:srgbClr val="666666"/>
                </a:solidFill>
                <a:latin typeface="Source Sans Pro"/>
                <a:ea typeface="Source Sans Pro"/>
                <a:cs typeface="Source Sans Pro"/>
                <a:sym typeface="Source Sans Pro"/>
              </a:rPr>
              <a:t>Asking questions of you colleagues!   </a:t>
            </a:r>
            <a:endParaRPr sz="2600">
              <a:solidFill>
                <a:srgbClr val="666666"/>
              </a:solidFill>
              <a:latin typeface="Source Sans Pro"/>
              <a:ea typeface="Source Sans Pro"/>
              <a:cs typeface="Source Sans Pro"/>
              <a:sym typeface="Source Sans Pro"/>
            </a:endParaRPr>
          </a:p>
          <a:p>
            <a:pPr indent="0" lvl="0" marL="0" rtl="0" algn="l">
              <a:lnSpc>
                <a:spcPct val="150000"/>
              </a:lnSpc>
              <a:spcBef>
                <a:spcPts val="1000"/>
              </a:spcBef>
              <a:spcAft>
                <a:spcPts val="0"/>
              </a:spcAft>
              <a:buNone/>
            </a:pPr>
            <a:r>
              <a:rPr lang="en-US" sz="2600">
                <a:solidFill>
                  <a:srgbClr val="666666"/>
                </a:solidFill>
                <a:latin typeface="Source Sans Pro"/>
                <a:ea typeface="Source Sans Pro"/>
                <a:cs typeface="Source Sans Pro"/>
                <a:sym typeface="Source Sans Pro"/>
              </a:rPr>
              <a:t>Thinking different, acting different, faster better! </a:t>
            </a:r>
            <a:endParaRPr sz="2600">
              <a:solidFill>
                <a:srgbClr val="666666"/>
              </a:solidFill>
              <a:latin typeface="Source Sans Pro"/>
              <a:ea typeface="Source Sans Pro"/>
              <a:cs typeface="Source Sans Pro"/>
              <a:sym typeface="Source Sans Pro"/>
            </a:endParaRPr>
          </a:p>
          <a:p>
            <a:pPr indent="0" lvl="0" marL="0" rtl="0" algn="l">
              <a:lnSpc>
                <a:spcPct val="90000"/>
              </a:lnSpc>
              <a:spcBef>
                <a:spcPts val="1000"/>
              </a:spcBef>
              <a:spcAft>
                <a:spcPts val="0"/>
              </a:spcAft>
              <a:buNone/>
            </a:pPr>
            <a:r>
              <a:t/>
            </a:r>
            <a:endParaRPr sz="2600">
              <a:solidFill>
                <a:srgbClr val="666666"/>
              </a:solidFill>
              <a:latin typeface="Source Sans Pro"/>
              <a:ea typeface="Source Sans Pro"/>
              <a:cs typeface="Source Sans Pro"/>
              <a:sym typeface="Source Sans Pro"/>
            </a:endParaRPr>
          </a:p>
          <a:p>
            <a:pPr indent="0" lvl="0" marL="0" rtl="0" algn="l">
              <a:spcBef>
                <a:spcPts val="1000"/>
              </a:spcBef>
              <a:spcAft>
                <a:spcPts val="1000"/>
              </a:spcAft>
              <a:buNone/>
            </a:pPr>
            <a:r>
              <a:t/>
            </a:r>
            <a:endParaRPr>
              <a:solidFill>
                <a:srgbClr val="666666"/>
              </a:solidFill>
              <a:latin typeface="Source Sans Pro"/>
              <a:ea typeface="Source Sans Pro"/>
              <a:cs typeface="Source Sans Pro"/>
              <a:sym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81"/>
          <p:cNvSpPr/>
          <p:nvPr/>
        </p:nvSpPr>
        <p:spPr>
          <a:xfrm>
            <a:off x="-111050" y="-55525"/>
            <a:ext cx="12397200" cy="571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1" name="Google Shape;751;p81"/>
          <p:cNvPicPr preferRelativeResize="0"/>
          <p:nvPr/>
        </p:nvPicPr>
        <p:blipFill rotWithShape="1">
          <a:blip r:embed="rId3">
            <a:alphaModFix amt="23000"/>
          </a:blip>
          <a:srcRect b="14418" l="0" r="0" t="10562"/>
          <a:stretch/>
        </p:blipFill>
        <p:spPr>
          <a:xfrm>
            <a:off x="0" y="0"/>
            <a:ext cx="12192001" cy="5682401"/>
          </a:xfrm>
          <a:prstGeom prst="rect">
            <a:avLst/>
          </a:prstGeom>
          <a:noFill/>
          <a:ln>
            <a:noFill/>
          </a:ln>
        </p:spPr>
      </p:pic>
      <p:sp>
        <p:nvSpPr>
          <p:cNvPr id="752" name="Google Shape;752;p81"/>
          <p:cNvSpPr txBox="1"/>
          <p:nvPr>
            <p:ph type="title"/>
          </p:nvPr>
        </p:nvSpPr>
        <p:spPr>
          <a:xfrm>
            <a:off x="838200" y="843050"/>
            <a:ext cx="10515600" cy="758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F6D"/>
              </a:buClr>
              <a:buSzPts val="4400"/>
              <a:buFont typeface="Source Sans Pro"/>
              <a:buNone/>
            </a:pPr>
            <a:r>
              <a:rPr b="1" lang="en-US" sz="3500">
                <a:solidFill>
                  <a:srgbClr val="E05108"/>
                </a:solidFill>
              </a:rPr>
              <a:t>WHERE DO I ACCESS THIS RECORDING?</a:t>
            </a:r>
            <a:endParaRPr sz="3500">
              <a:solidFill>
                <a:srgbClr val="E05108"/>
              </a:solidFill>
            </a:endParaRPr>
          </a:p>
        </p:txBody>
      </p:sp>
      <p:sp>
        <p:nvSpPr>
          <p:cNvPr id="753" name="Google Shape;753;p81"/>
          <p:cNvSpPr txBox="1"/>
          <p:nvPr>
            <p:ph idx="1" type="body"/>
          </p:nvPr>
        </p:nvSpPr>
        <p:spPr>
          <a:xfrm>
            <a:off x="838200" y="1601750"/>
            <a:ext cx="10515600" cy="3654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2060"/>
              </a:buClr>
              <a:buSzPts val="2800"/>
              <a:buNone/>
            </a:pPr>
            <a:r>
              <a:rPr lang="en-US" sz="2700">
                <a:solidFill>
                  <a:srgbClr val="434343"/>
                </a:solidFill>
              </a:rPr>
              <a:t>California Community Colleges faculty, staff, and administrators will find resources and information within the Vision Resource Center, including the recording of this webinar. Log in at </a:t>
            </a:r>
            <a:r>
              <a:rPr lang="en-US" sz="2700" u="sng">
                <a:solidFill>
                  <a:srgbClr val="434343"/>
                </a:solidFill>
                <a:hlinkClick r:id="rId4">
                  <a:extLst>
                    <a:ext uri="{A12FA001-AC4F-418D-AE19-62706E023703}">
                      <ahyp:hlinkClr val="tx"/>
                    </a:ext>
                  </a:extLst>
                </a:hlinkClick>
              </a:rPr>
              <a:t>visionresourcecenter.cccco.edu/login</a:t>
            </a:r>
            <a:r>
              <a:rPr lang="en-US" sz="2700">
                <a:solidFill>
                  <a:srgbClr val="434343"/>
                </a:solidFill>
              </a:rPr>
              <a:t>. </a:t>
            </a:r>
            <a:endParaRPr sz="2700">
              <a:solidFill>
                <a:srgbClr val="434343"/>
              </a:solidFill>
            </a:endParaRPr>
          </a:p>
          <a:p>
            <a:pPr indent="0" lvl="0" marL="0" rtl="0" algn="l">
              <a:lnSpc>
                <a:spcPct val="100000"/>
              </a:lnSpc>
              <a:spcBef>
                <a:spcPts val="1000"/>
              </a:spcBef>
              <a:spcAft>
                <a:spcPts val="0"/>
              </a:spcAft>
              <a:buClr>
                <a:srgbClr val="002060"/>
              </a:buClr>
              <a:buSzPts val="2800"/>
              <a:buNone/>
            </a:pPr>
            <a:r>
              <a:rPr lang="en-US" sz="2700">
                <a:solidFill>
                  <a:srgbClr val="434343"/>
                </a:solidFill>
              </a:rPr>
              <a:t>After logging in, under the “Communities” menu, visit “All Communities” and look for “CCC | Webinars, Conferences, and Events.” Select the community and then click “Join Community” to access the content within the “COLEGAS Latinx Student Success Webinar Series” topic</a:t>
            </a:r>
            <a:r>
              <a:rPr lang="en-US">
                <a:solidFill>
                  <a:srgbClr val="434343"/>
                </a:solidFill>
              </a:rPr>
              <a:t>.</a:t>
            </a:r>
            <a:endParaRPr>
              <a:solidFill>
                <a:srgbClr val="434343"/>
              </a:solidFill>
            </a:endParaRPr>
          </a:p>
          <a:p>
            <a:pPr indent="-50800" lvl="0" marL="228600" rtl="0" algn="l">
              <a:lnSpc>
                <a:spcPct val="80000"/>
              </a:lnSpc>
              <a:spcBef>
                <a:spcPts val="1000"/>
              </a:spcBef>
              <a:spcAft>
                <a:spcPts val="0"/>
              </a:spcAft>
              <a:buClr>
                <a:srgbClr val="53575A"/>
              </a:buClr>
              <a:buSzPts val="2800"/>
              <a:buNone/>
            </a:pPr>
            <a:r>
              <a:t/>
            </a:r>
            <a:endParaRPr/>
          </a:p>
        </p:txBody>
      </p:sp>
      <p:sp>
        <p:nvSpPr>
          <p:cNvPr id="754" name="Google Shape;754;p81"/>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53575A"/>
              </a:buClr>
              <a:buSzPts val="1200"/>
              <a:buFont typeface="Source Sans Pro"/>
              <a:buNone/>
            </a:pPr>
            <a:fld id="{00000000-1234-1234-1234-123412341234}" type="slidenum">
              <a:rPr b="0" i="0" lang="en-US" sz="1200" u="none" cap="none" strike="noStrike">
                <a:solidFill>
                  <a:srgbClr val="53575A"/>
                </a:solidFill>
                <a:latin typeface="Source Sans Pro"/>
                <a:ea typeface="Source Sans Pro"/>
                <a:cs typeface="Source Sans Pro"/>
                <a:sym typeface="Source Sans Pro"/>
              </a:rPr>
              <a:t>‹#›</a:t>
            </a:fld>
            <a:endParaRPr b="0" i="0" sz="1200" u="none" cap="none" strike="noStrike">
              <a:solidFill>
                <a:srgbClr val="53575A"/>
              </a:solidFill>
              <a:latin typeface="Source Sans Pro"/>
              <a:ea typeface="Source Sans Pro"/>
              <a:cs typeface="Source Sans Pro"/>
              <a:sym typeface="Source Sans Pro"/>
            </a:endParaRPr>
          </a:p>
        </p:txBody>
      </p:sp>
      <p:pic>
        <p:nvPicPr>
          <p:cNvPr id="755" name="Google Shape;755;p81"/>
          <p:cNvPicPr preferRelativeResize="0"/>
          <p:nvPr/>
        </p:nvPicPr>
        <p:blipFill>
          <a:blip r:embed="rId5">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82"/>
          <p:cNvSpPr txBox="1"/>
          <p:nvPr/>
        </p:nvSpPr>
        <p:spPr>
          <a:xfrm>
            <a:off x="3509375" y="4020450"/>
            <a:ext cx="8388000" cy="1751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2400"/>
              </a:spcAft>
              <a:buNone/>
            </a:pPr>
            <a:r>
              <a:rPr lang="en-US" sz="1900">
                <a:solidFill>
                  <a:srgbClr val="666666"/>
                </a:solidFill>
                <a:latin typeface="Source Sans Pro"/>
                <a:ea typeface="Source Sans Pro"/>
                <a:cs typeface="Source Sans Pro"/>
                <a:sym typeface="Source Sans Pro"/>
              </a:rPr>
              <a:t>             Career Ladders Project promotes equity-minded community college redesign. CLP collaborates with community colleges and their partners to build capacity for equity-minded redesign. We research, demonstrate, and elevate promising practices. And, based on our work, we offer policy recommendations to help advance student-centered reform.</a:t>
            </a:r>
            <a:endParaRPr sz="1900">
              <a:solidFill>
                <a:srgbClr val="666666"/>
              </a:solidFill>
              <a:latin typeface="Source Sans Pro"/>
              <a:ea typeface="Source Sans Pro"/>
              <a:cs typeface="Source Sans Pro"/>
              <a:sym typeface="Source Sans Pro"/>
            </a:endParaRPr>
          </a:p>
        </p:txBody>
      </p:sp>
      <p:pic>
        <p:nvPicPr>
          <p:cNvPr id="761" name="Google Shape;761;p82"/>
          <p:cNvPicPr preferRelativeResize="0"/>
          <p:nvPr/>
        </p:nvPicPr>
        <p:blipFill>
          <a:blip r:embed="rId3">
            <a:alphaModFix/>
          </a:blip>
          <a:stretch>
            <a:fillRect/>
          </a:stretch>
        </p:blipFill>
        <p:spPr>
          <a:xfrm>
            <a:off x="3814175" y="2168325"/>
            <a:ext cx="5268526" cy="1717300"/>
          </a:xfrm>
          <a:prstGeom prst="rect">
            <a:avLst/>
          </a:prstGeom>
          <a:noFill/>
          <a:ln>
            <a:noFill/>
          </a:ln>
        </p:spPr>
      </p:pic>
      <p:pic>
        <p:nvPicPr>
          <p:cNvPr id="762" name="Google Shape;762;p82"/>
          <p:cNvPicPr preferRelativeResize="0"/>
          <p:nvPr/>
        </p:nvPicPr>
        <p:blipFill rotWithShape="1">
          <a:blip r:embed="rId4">
            <a:alphaModFix/>
          </a:blip>
          <a:srcRect b="40427" l="35763" r="42242" t="1554"/>
          <a:stretch/>
        </p:blipFill>
        <p:spPr>
          <a:xfrm>
            <a:off x="0" y="0"/>
            <a:ext cx="3467100" cy="5682401"/>
          </a:xfrm>
          <a:prstGeom prst="rect">
            <a:avLst/>
          </a:prstGeom>
          <a:noFill/>
          <a:ln>
            <a:noFill/>
          </a:ln>
        </p:spPr>
      </p:pic>
      <p:sp>
        <p:nvSpPr>
          <p:cNvPr id="763" name="Google Shape;763;p82"/>
          <p:cNvSpPr txBox="1"/>
          <p:nvPr/>
        </p:nvSpPr>
        <p:spPr>
          <a:xfrm>
            <a:off x="3509375" y="4020450"/>
            <a:ext cx="1226100" cy="43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2400"/>
              </a:spcAft>
              <a:buNone/>
            </a:pPr>
            <a:r>
              <a:rPr b="1" lang="en-US" sz="2000">
                <a:solidFill>
                  <a:schemeClr val="dk1"/>
                </a:solidFill>
                <a:latin typeface="Source Sans Pro"/>
                <a:ea typeface="Source Sans Pro"/>
                <a:cs typeface="Source Sans Pro"/>
                <a:sym typeface="Source Sans Pro"/>
              </a:rPr>
              <a:t>MISSION</a:t>
            </a:r>
            <a:endParaRPr sz="2000">
              <a:solidFill>
                <a:schemeClr val="dk1"/>
              </a:solidFill>
              <a:latin typeface="Source Sans Pro"/>
              <a:ea typeface="Source Sans Pro"/>
              <a:cs typeface="Source Sans Pro"/>
              <a:sym typeface="Source Sans Pro"/>
            </a:endParaRPr>
          </a:p>
        </p:txBody>
      </p:sp>
      <p:pic>
        <p:nvPicPr>
          <p:cNvPr id="764" name="Google Shape;764;p82"/>
          <p:cNvPicPr preferRelativeResize="0"/>
          <p:nvPr/>
        </p:nvPicPr>
        <p:blipFill>
          <a:blip r:embed="rId5">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83"/>
          <p:cNvPicPr preferRelativeResize="0"/>
          <p:nvPr/>
        </p:nvPicPr>
        <p:blipFill rotWithShape="1">
          <a:blip r:embed="rId3">
            <a:alphaModFix amt="23000"/>
          </a:blip>
          <a:srcRect b="14418" l="0" r="0" t="10562"/>
          <a:stretch/>
        </p:blipFill>
        <p:spPr>
          <a:xfrm>
            <a:off x="0" y="0"/>
            <a:ext cx="12192001" cy="5682401"/>
          </a:xfrm>
          <a:prstGeom prst="rect">
            <a:avLst/>
          </a:prstGeom>
          <a:noFill/>
          <a:ln>
            <a:noFill/>
          </a:ln>
        </p:spPr>
      </p:pic>
      <p:sp>
        <p:nvSpPr>
          <p:cNvPr id="771" name="Google Shape;771;p83"/>
          <p:cNvSpPr txBox="1"/>
          <p:nvPr>
            <p:ph type="title"/>
          </p:nvPr>
        </p:nvSpPr>
        <p:spPr>
          <a:xfrm>
            <a:off x="298349" y="184400"/>
            <a:ext cx="3610800" cy="540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E05108"/>
                </a:solidFill>
              </a:rPr>
              <a:t>Upcoming Events</a:t>
            </a:r>
            <a:endParaRPr b="1">
              <a:solidFill>
                <a:srgbClr val="E05108"/>
              </a:solidFill>
            </a:endParaRPr>
          </a:p>
        </p:txBody>
      </p:sp>
      <p:sp>
        <p:nvSpPr>
          <p:cNvPr id="772" name="Google Shape;772;p83"/>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73" name="Google Shape;773;p83"/>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pic>
        <p:nvPicPr>
          <p:cNvPr id="774" name="Google Shape;774;p83"/>
          <p:cNvPicPr preferRelativeResize="0"/>
          <p:nvPr/>
        </p:nvPicPr>
        <p:blipFill>
          <a:blip r:embed="rId5">
            <a:alphaModFix/>
          </a:blip>
          <a:stretch>
            <a:fillRect/>
          </a:stretch>
        </p:blipFill>
        <p:spPr>
          <a:xfrm>
            <a:off x="7000975" y="1246779"/>
            <a:ext cx="4577125" cy="5324101"/>
          </a:xfrm>
          <a:prstGeom prst="rect">
            <a:avLst/>
          </a:prstGeom>
          <a:noFill/>
          <a:ln>
            <a:noFill/>
          </a:ln>
        </p:spPr>
      </p:pic>
      <p:sp>
        <p:nvSpPr>
          <p:cNvPr id="775" name="Google Shape;775;p83"/>
          <p:cNvSpPr txBox="1"/>
          <p:nvPr/>
        </p:nvSpPr>
        <p:spPr>
          <a:xfrm>
            <a:off x="7000975" y="295950"/>
            <a:ext cx="4479900" cy="541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200"/>
              </a:spcBef>
              <a:spcAft>
                <a:spcPts val="1200"/>
              </a:spcAft>
              <a:buNone/>
            </a:pPr>
            <a:r>
              <a:rPr b="1" lang="en-US" sz="2100">
                <a:solidFill>
                  <a:srgbClr val="E05108"/>
                </a:solidFill>
                <a:latin typeface="Source Sans Pro"/>
                <a:ea typeface="Source Sans Pro"/>
                <a:cs typeface="Source Sans Pro"/>
                <a:sym typeface="Source Sans Pro"/>
              </a:rPr>
              <a:t>F</a:t>
            </a:r>
            <a:r>
              <a:rPr b="1" lang="en-US" sz="2100">
                <a:solidFill>
                  <a:srgbClr val="E05108"/>
                </a:solidFill>
                <a:latin typeface="Source Sans Pro"/>
                <a:ea typeface="Source Sans Pro"/>
                <a:cs typeface="Source Sans Pro"/>
                <a:sym typeface="Source Sans Pro"/>
              </a:rPr>
              <a:t>ree conference and  students scholarships will be provided </a:t>
            </a:r>
            <a:endParaRPr b="1" sz="2100">
              <a:solidFill>
                <a:srgbClr val="E05108"/>
              </a:solidFill>
              <a:latin typeface="Source Sans Pro"/>
              <a:ea typeface="Source Sans Pro"/>
              <a:cs typeface="Source Sans Pro"/>
              <a:sym typeface="Source Sans Pro"/>
            </a:endParaRPr>
          </a:p>
        </p:txBody>
      </p:sp>
      <p:sp>
        <p:nvSpPr>
          <p:cNvPr id="776" name="Google Shape;776;p83"/>
          <p:cNvSpPr txBox="1"/>
          <p:nvPr/>
        </p:nvSpPr>
        <p:spPr>
          <a:xfrm>
            <a:off x="666375" y="1457650"/>
            <a:ext cx="53031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rgbClr val="E05108"/>
                </a:solidFill>
                <a:latin typeface="Source Sans Pro"/>
                <a:ea typeface="Source Sans Pro"/>
                <a:cs typeface="Source Sans Pro"/>
                <a:sym typeface="Source Sans Pro"/>
              </a:rPr>
              <a:t>Guided Pathways Workshop Webinars</a:t>
            </a:r>
            <a:endParaRPr b="1" sz="2100">
              <a:solidFill>
                <a:srgbClr val="E05108"/>
              </a:solidFill>
              <a:latin typeface="Source Sans Pro"/>
              <a:ea typeface="Source Sans Pro"/>
              <a:cs typeface="Source Sans Pro"/>
              <a:sym typeface="Source Sans Pro"/>
            </a:endParaRPr>
          </a:p>
          <a:p>
            <a:pPr indent="0" lvl="0" marL="0" rtl="0" algn="l">
              <a:spcBef>
                <a:spcPts val="0"/>
              </a:spcBef>
              <a:spcAft>
                <a:spcPts val="0"/>
              </a:spcAft>
              <a:buNone/>
            </a:pPr>
            <a:r>
              <a:rPr b="1" lang="en-US" sz="2000">
                <a:solidFill>
                  <a:srgbClr val="434343"/>
                </a:solidFill>
                <a:latin typeface="Source Sans Pro"/>
                <a:ea typeface="Source Sans Pro"/>
                <a:cs typeface="Source Sans Pro"/>
                <a:sym typeface="Source Sans Pro"/>
              </a:rPr>
              <a:t>November 13th and 20th </a:t>
            </a:r>
            <a:endParaRPr b="1" sz="2000">
              <a:solidFill>
                <a:srgbClr val="434343"/>
              </a:solidFill>
              <a:latin typeface="Source Sans Pro"/>
              <a:ea typeface="Source Sans Pro"/>
              <a:cs typeface="Source Sans Pro"/>
              <a:sym typeface="Source Sans Pro"/>
            </a:endParaRPr>
          </a:p>
          <a:p>
            <a:pPr indent="0" lvl="0" marL="0" rtl="0" algn="l">
              <a:spcBef>
                <a:spcPts val="0"/>
              </a:spcBef>
              <a:spcAft>
                <a:spcPts val="0"/>
              </a:spcAft>
              <a:buNone/>
            </a:pPr>
            <a:r>
              <a:rPr b="1" lang="en-US" sz="2000">
                <a:solidFill>
                  <a:srgbClr val="434343"/>
                </a:solidFill>
                <a:latin typeface="Source Sans Pro"/>
                <a:ea typeface="Source Sans Pro"/>
                <a:cs typeface="Source Sans Pro"/>
                <a:sym typeface="Source Sans Pro"/>
              </a:rPr>
              <a:t>9:30 am to 12:00 noon </a:t>
            </a:r>
            <a:endParaRPr b="1" sz="2000">
              <a:solidFill>
                <a:srgbClr val="434343"/>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t/>
            </a:r>
            <a:endParaRPr sz="2000">
              <a:solidFill>
                <a:srgbClr val="434343"/>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rPr lang="en-US" sz="1900">
                <a:solidFill>
                  <a:srgbClr val="434343"/>
                </a:solidFill>
                <a:latin typeface="Source Sans Pro"/>
                <a:ea typeface="Source Sans Pro"/>
                <a:cs typeface="Source Sans Pro"/>
                <a:sym typeface="Source Sans Pro"/>
              </a:rPr>
              <a:t>Join us to take a deeper look at how colleges are creating pathways to college and</a:t>
            </a:r>
            <a:r>
              <a:rPr b="1" lang="en-US" sz="1900">
                <a:solidFill>
                  <a:srgbClr val="E05108"/>
                </a:solidFill>
                <a:latin typeface="Source Sans Pro"/>
                <a:ea typeface="Source Sans Pro"/>
                <a:cs typeface="Source Sans Pro"/>
                <a:sym typeface="Source Sans Pro"/>
              </a:rPr>
              <a:t> career success </a:t>
            </a:r>
            <a:r>
              <a:rPr lang="en-US" sz="1900">
                <a:solidFill>
                  <a:srgbClr val="434343"/>
                </a:solidFill>
                <a:latin typeface="Source Sans Pro"/>
                <a:ea typeface="Source Sans Pro"/>
                <a:cs typeface="Source Sans Pro"/>
                <a:sym typeface="Source Sans Pro"/>
              </a:rPr>
              <a:t>with a focus on equity and economic recovery.</a:t>
            </a:r>
            <a:endParaRPr sz="1900">
              <a:solidFill>
                <a:srgbClr val="434343"/>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t/>
            </a:r>
            <a:endParaRPr sz="1900">
              <a:solidFill>
                <a:srgbClr val="434343"/>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rPr lang="en-US" sz="1900">
                <a:solidFill>
                  <a:srgbClr val="434343"/>
                </a:solidFill>
                <a:latin typeface="Source Sans Pro"/>
                <a:ea typeface="Source Sans Pro"/>
                <a:cs typeface="Source Sans Pro"/>
                <a:sym typeface="Source Sans Pro"/>
              </a:rPr>
              <a:t>CLP is producing these workshops with funding from the CCCCO. </a:t>
            </a:r>
            <a:endParaRPr sz="1900">
              <a:solidFill>
                <a:srgbClr val="434343"/>
              </a:solidFill>
              <a:latin typeface="Source Sans Pro"/>
              <a:ea typeface="Source Sans Pro"/>
              <a:cs typeface="Source Sans Pro"/>
              <a:sym typeface="Source Sans Pr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84"/>
          <p:cNvSpPr/>
          <p:nvPr/>
        </p:nvSpPr>
        <p:spPr>
          <a:xfrm>
            <a:off x="-111050" y="-55525"/>
            <a:ext cx="12397200" cy="571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2" name="Google Shape;782;p84"/>
          <p:cNvPicPr preferRelativeResize="0"/>
          <p:nvPr/>
        </p:nvPicPr>
        <p:blipFill rotWithShape="1">
          <a:blip r:embed="rId3">
            <a:alphaModFix amt="23000"/>
          </a:blip>
          <a:srcRect b="19452" l="0" r="0" t="5528"/>
          <a:stretch/>
        </p:blipFill>
        <p:spPr>
          <a:xfrm>
            <a:off x="0" y="0"/>
            <a:ext cx="12192001" cy="5682401"/>
          </a:xfrm>
          <a:prstGeom prst="rect">
            <a:avLst/>
          </a:prstGeom>
          <a:noFill/>
          <a:ln>
            <a:noFill/>
          </a:ln>
        </p:spPr>
      </p:pic>
      <p:pic>
        <p:nvPicPr>
          <p:cNvPr id="783" name="Google Shape;783;p84"/>
          <p:cNvPicPr preferRelativeResize="0"/>
          <p:nvPr/>
        </p:nvPicPr>
        <p:blipFill rotWithShape="1">
          <a:blip r:embed="rId4">
            <a:alphaModFix/>
          </a:blip>
          <a:srcRect b="0" l="0" r="0" t="0"/>
          <a:stretch/>
        </p:blipFill>
        <p:spPr>
          <a:xfrm>
            <a:off x="5638614" y="5959649"/>
            <a:ext cx="1200075" cy="740625"/>
          </a:xfrm>
          <a:prstGeom prst="rect">
            <a:avLst/>
          </a:prstGeom>
          <a:noFill/>
          <a:ln>
            <a:noFill/>
          </a:ln>
        </p:spPr>
      </p:pic>
      <p:sp>
        <p:nvSpPr>
          <p:cNvPr id="784" name="Google Shape;784;p84"/>
          <p:cNvSpPr txBox="1"/>
          <p:nvPr/>
        </p:nvSpPr>
        <p:spPr>
          <a:xfrm>
            <a:off x="7304049" y="5749847"/>
            <a:ext cx="4159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 </a:t>
            </a:r>
            <a:endParaRPr sz="1800">
              <a:solidFill>
                <a:schemeClr val="dk1"/>
              </a:solidFill>
              <a:latin typeface="Source Sans Pro"/>
              <a:ea typeface="Source Sans Pro"/>
              <a:cs typeface="Source Sans Pro"/>
              <a:sym typeface="Source Sans Pro"/>
            </a:endParaRPr>
          </a:p>
        </p:txBody>
      </p:sp>
      <p:sp>
        <p:nvSpPr>
          <p:cNvPr id="785" name="Google Shape;785;p84"/>
          <p:cNvSpPr txBox="1"/>
          <p:nvPr/>
        </p:nvSpPr>
        <p:spPr>
          <a:xfrm>
            <a:off x="7447761" y="5723725"/>
            <a:ext cx="4657200" cy="1164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2700">
                <a:solidFill>
                  <a:srgbClr val="E05108"/>
                </a:solidFill>
                <a:uFill>
                  <a:noFill/>
                </a:uFill>
                <a:latin typeface="Source Sans Pro"/>
                <a:ea typeface="Source Sans Pro"/>
                <a:cs typeface="Source Sans Pro"/>
                <a:sym typeface="Source Sans Pro"/>
                <a:hlinkClick r:id="rId5">
                  <a:extLst>
                    <a:ext uri="{A12FA001-AC4F-418D-AE19-62706E023703}">
                      <ahyp:hlinkClr val="tx"/>
                    </a:ext>
                  </a:extLst>
                </a:hlinkClick>
              </a:rPr>
              <a:t>cccolegas.org</a:t>
            </a:r>
            <a:endParaRPr b="1" sz="2700">
              <a:solidFill>
                <a:srgbClr val="E05108"/>
              </a:solidFill>
              <a:latin typeface="Source Sans Pro"/>
              <a:ea typeface="Source Sans Pro"/>
              <a:cs typeface="Source Sans Pro"/>
              <a:sym typeface="Source Sans Pro"/>
            </a:endParaRPr>
          </a:p>
          <a:p>
            <a:pPr indent="0" lvl="0" marL="0" rtl="0" algn="r">
              <a:spcBef>
                <a:spcPts val="0"/>
              </a:spcBef>
              <a:spcAft>
                <a:spcPts val="0"/>
              </a:spcAft>
              <a:buNone/>
            </a:pPr>
            <a:r>
              <a:rPr lang="en-US" sz="2700">
                <a:solidFill>
                  <a:srgbClr val="E05108"/>
                </a:solidFill>
                <a:latin typeface="Source Sans Pro"/>
                <a:ea typeface="Source Sans Pro"/>
                <a:cs typeface="Source Sans Pro"/>
                <a:sym typeface="Source Sans Pro"/>
              </a:rPr>
              <a:t>connect@cccolegas.org</a:t>
            </a:r>
            <a:endParaRPr sz="2400">
              <a:solidFill>
                <a:srgbClr val="E05108"/>
              </a:solidFill>
              <a:latin typeface="Source Sans Pro"/>
              <a:ea typeface="Source Sans Pro"/>
              <a:cs typeface="Source Sans Pro"/>
              <a:sym typeface="Source Sans Pro"/>
            </a:endParaRPr>
          </a:p>
        </p:txBody>
      </p:sp>
      <p:pic>
        <p:nvPicPr>
          <p:cNvPr id="786" name="Google Shape;786;p84"/>
          <p:cNvPicPr preferRelativeResize="0"/>
          <p:nvPr/>
        </p:nvPicPr>
        <p:blipFill>
          <a:blip r:embed="rId6">
            <a:alphaModFix/>
          </a:blip>
          <a:stretch>
            <a:fillRect/>
          </a:stretch>
        </p:blipFill>
        <p:spPr>
          <a:xfrm>
            <a:off x="4420750" y="6012123"/>
            <a:ext cx="761232" cy="635700"/>
          </a:xfrm>
          <a:prstGeom prst="rect">
            <a:avLst/>
          </a:prstGeom>
          <a:noFill/>
          <a:ln>
            <a:noFill/>
          </a:ln>
        </p:spPr>
      </p:pic>
      <p:sp>
        <p:nvSpPr>
          <p:cNvPr id="787" name="Google Shape;787;p84"/>
          <p:cNvSpPr txBox="1"/>
          <p:nvPr/>
        </p:nvSpPr>
        <p:spPr>
          <a:xfrm>
            <a:off x="4801100" y="310975"/>
            <a:ext cx="6705000" cy="10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000">
                <a:solidFill>
                  <a:srgbClr val="666666"/>
                </a:solidFill>
                <a:latin typeface="Source Sans Pro"/>
                <a:ea typeface="Source Sans Pro"/>
                <a:cs typeface="Source Sans Pro"/>
                <a:sym typeface="Source Sans Pro"/>
              </a:rPr>
              <a:t>THANK YOU for joining us!</a:t>
            </a:r>
            <a:endParaRPr b="1" sz="4000">
              <a:solidFill>
                <a:srgbClr val="666666"/>
              </a:solidFill>
              <a:latin typeface="Source Sans Pro"/>
              <a:ea typeface="Source Sans Pro"/>
              <a:cs typeface="Source Sans Pro"/>
              <a:sym typeface="Source Sans Pro"/>
            </a:endParaRPr>
          </a:p>
        </p:txBody>
      </p:sp>
      <p:sp>
        <p:nvSpPr>
          <p:cNvPr id="788" name="Google Shape;788;p84"/>
          <p:cNvSpPr txBox="1"/>
          <p:nvPr/>
        </p:nvSpPr>
        <p:spPr>
          <a:xfrm>
            <a:off x="4854325" y="1314725"/>
            <a:ext cx="7616100" cy="20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434343"/>
                </a:solidFill>
                <a:latin typeface="Source Sans Pro"/>
                <a:ea typeface="Source Sans Pro"/>
                <a:cs typeface="Source Sans Pro"/>
                <a:sym typeface="Source Sans Pro"/>
              </a:rPr>
              <a:t>We hope to see you next time:</a:t>
            </a:r>
            <a:endParaRPr sz="3200">
              <a:solidFill>
                <a:srgbClr val="434343"/>
              </a:solidFill>
              <a:latin typeface="Source Sans Pro"/>
              <a:ea typeface="Source Sans Pro"/>
              <a:cs typeface="Source Sans Pro"/>
              <a:sym typeface="Source Sans Pro"/>
            </a:endParaRPr>
          </a:p>
          <a:p>
            <a:pPr indent="0" lvl="0" marL="0" rtl="0" algn="l">
              <a:spcBef>
                <a:spcPts val="0"/>
              </a:spcBef>
              <a:spcAft>
                <a:spcPts val="0"/>
              </a:spcAft>
              <a:buNone/>
            </a:pPr>
            <a:r>
              <a:rPr lang="en-US" sz="2900">
                <a:solidFill>
                  <a:srgbClr val="E05108"/>
                </a:solidFill>
                <a:latin typeface="Source Sans Pro"/>
                <a:ea typeface="Source Sans Pro"/>
                <a:cs typeface="Source Sans Pro"/>
                <a:sym typeface="Source Sans Pro"/>
              </a:rPr>
              <a:t>Intersectional Identity: </a:t>
            </a:r>
            <a:br>
              <a:rPr lang="en-US" sz="2900">
                <a:solidFill>
                  <a:srgbClr val="E05108"/>
                </a:solidFill>
                <a:latin typeface="Source Sans Pro"/>
                <a:ea typeface="Source Sans Pro"/>
                <a:cs typeface="Source Sans Pro"/>
                <a:sym typeface="Source Sans Pro"/>
              </a:rPr>
            </a:br>
            <a:r>
              <a:rPr lang="en-US" sz="2900">
                <a:solidFill>
                  <a:srgbClr val="E05108"/>
                </a:solidFill>
                <a:latin typeface="Source Sans Pro Black"/>
                <a:ea typeface="Source Sans Pro Black"/>
                <a:cs typeface="Source Sans Pro Black"/>
                <a:sym typeface="Source Sans Pro Black"/>
              </a:rPr>
              <a:t>LGBTQ &amp; Latinx Student Success &amp; Support </a:t>
            </a:r>
            <a:endParaRPr sz="2300">
              <a:solidFill>
                <a:srgbClr val="E05108"/>
              </a:solidFill>
              <a:latin typeface="Source Sans Pro Black"/>
              <a:ea typeface="Source Sans Pro Black"/>
              <a:cs typeface="Source Sans Pro Black"/>
              <a:sym typeface="Source Sans Pro Black"/>
            </a:endParaRPr>
          </a:p>
          <a:p>
            <a:pPr indent="0" lvl="0" marL="0" rtl="0" algn="l">
              <a:spcBef>
                <a:spcPts val="0"/>
              </a:spcBef>
              <a:spcAft>
                <a:spcPts val="0"/>
              </a:spcAft>
              <a:buNone/>
            </a:pPr>
            <a:r>
              <a:rPr b="1" lang="en-US" sz="3000">
                <a:latin typeface="Source Sans Pro"/>
                <a:ea typeface="Source Sans Pro"/>
                <a:cs typeface="Source Sans Pro"/>
                <a:sym typeface="Source Sans Pro"/>
              </a:rPr>
              <a:t>OCT 8</a:t>
            </a:r>
            <a:r>
              <a:rPr b="1" lang="en-US" sz="3000">
                <a:latin typeface="Source Sans Pro"/>
                <a:ea typeface="Source Sans Pro"/>
                <a:cs typeface="Source Sans Pro"/>
                <a:sym typeface="Source Sans Pro"/>
              </a:rPr>
              <a:t>th</a:t>
            </a:r>
            <a:r>
              <a:rPr lang="en-US" sz="3000">
                <a:latin typeface="Source Sans Pro"/>
                <a:ea typeface="Source Sans Pro"/>
                <a:cs typeface="Source Sans Pro"/>
                <a:sym typeface="Source Sans Pro"/>
              </a:rPr>
              <a:t> from </a:t>
            </a:r>
            <a:r>
              <a:rPr b="1" lang="en-US" sz="3000">
                <a:latin typeface="Source Sans Pro"/>
                <a:ea typeface="Source Sans Pro"/>
                <a:cs typeface="Source Sans Pro"/>
                <a:sym typeface="Source Sans Pro"/>
              </a:rPr>
              <a:t>2:30 pm</a:t>
            </a:r>
            <a:r>
              <a:rPr lang="en-US" sz="3000">
                <a:latin typeface="Source Sans Pro"/>
                <a:ea typeface="Source Sans Pro"/>
                <a:cs typeface="Source Sans Pro"/>
                <a:sym typeface="Source Sans Pro"/>
              </a:rPr>
              <a:t> to </a:t>
            </a:r>
            <a:r>
              <a:rPr b="1" lang="en-US" sz="3000">
                <a:latin typeface="Source Sans Pro"/>
                <a:ea typeface="Source Sans Pro"/>
                <a:cs typeface="Source Sans Pro"/>
                <a:sym typeface="Source Sans Pro"/>
              </a:rPr>
              <a:t>4pm</a:t>
            </a:r>
            <a:r>
              <a:rPr lang="en-US" sz="3000">
                <a:latin typeface="Source Sans Pro"/>
                <a:ea typeface="Source Sans Pro"/>
                <a:cs typeface="Source Sans Pro"/>
                <a:sym typeface="Source Sans Pro"/>
              </a:rPr>
              <a:t> </a:t>
            </a:r>
            <a:endParaRPr i="1" sz="3000">
              <a:latin typeface="Source Sans Pro"/>
              <a:ea typeface="Source Sans Pro"/>
              <a:cs typeface="Source Sans Pro"/>
              <a:sym typeface="Source Sans Pro"/>
            </a:endParaRPr>
          </a:p>
          <a:p>
            <a:pPr indent="0" lvl="0" marL="0" rtl="0" algn="ctr">
              <a:spcBef>
                <a:spcPts val="0"/>
              </a:spcBef>
              <a:spcAft>
                <a:spcPts val="0"/>
              </a:spcAft>
              <a:buNone/>
            </a:pPr>
            <a:r>
              <a:rPr lang="en-US" sz="3500">
                <a:solidFill>
                  <a:srgbClr val="002F6D"/>
                </a:solidFill>
                <a:latin typeface="Source Sans Pro"/>
                <a:ea typeface="Source Sans Pro"/>
                <a:cs typeface="Source Sans Pro"/>
                <a:sym typeface="Source Sans Pro"/>
              </a:rPr>
              <a:t> </a:t>
            </a:r>
            <a:endParaRPr sz="3500">
              <a:solidFill>
                <a:srgbClr val="002F6D"/>
              </a:solidFill>
              <a:latin typeface="Source Sans Pro"/>
              <a:ea typeface="Source Sans Pro"/>
              <a:cs typeface="Source Sans Pro"/>
              <a:sym typeface="Source Sans Pro"/>
            </a:endParaRPr>
          </a:p>
        </p:txBody>
      </p:sp>
      <p:pic>
        <p:nvPicPr>
          <p:cNvPr id="789" name="Google Shape;789;p84"/>
          <p:cNvPicPr preferRelativeResize="0"/>
          <p:nvPr/>
        </p:nvPicPr>
        <p:blipFill>
          <a:blip r:embed="rId7">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grpSp>
        <p:nvGrpSpPr>
          <p:cNvPr id="790" name="Google Shape;790;p84"/>
          <p:cNvGrpSpPr/>
          <p:nvPr/>
        </p:nvGrpSpPr>
        <p:grpSpPr>
          <a:xfrm>
            <a:off x="9968263" y="3660350"/>
            <a:ext cx="2136607" cy="1910974"/>
            <a:chOff x="10000663" y="3678700"/>
            <a:chExt cx="2136607" cy="1910974"/>
          </a:xfrm>
        </p:grpSpPr>
        <p:sp>
          <p:nvSpPr>
            <p:cNvPr id="791" name="Google Shape;791;p84"/>
            <p:cNvSpPr txBox="1"/>
            <p:nvPr/>
          </p:nvSpPr>
          <p:spPr>
            <a:xfrm>
              <a:off x="10000670" y="3678700"/>
              <a:ext cx="2136600" cy="5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434343"/>
                  </a:solidFill>
                  <a:latin typeface="Source Sans Pro"/>
                  <a:ea typeface="Source Sans Pro"/>
                  <a:cs typeface="Source Sans Pro"/>
                  <a:sym typeface="Source Sans Pro"/>
                </a:rPr>
                <a:t>@cccolegas</a:t>
              </a:r>
              <a:endParaRPr sz="2800">
                <a:solidFill>
                  <a:srgbClr val="434343"/>
                </a:solidFill>
                <a:latin typeface="Source Sans Pro"/>
                <a:ea typeface="Source Sans Pro"/>
                <a:cs typeface="Source Sans Pro"/>
                <a:sym typeface="Source Sans Pro"/>
              </a:endParaRPr>
            </a:p>
          </p:txBody>
        </p:sp>
        <p:pic>
          <p:nvPicPr>
            <p:cNvPr id="792" name="Google Shape;792;p84"/>
            <p:cNvPicPr preferRelativeResize="0"/>
            <p:nvPr/>
          </p:nvPicPr>
          <p:blipFill>
            <a:blip r:embed="rId8">
              <a:alphaModFix/>
            </a:blip>
            <a:stretch>
              <a:fillRect/>
            </a:stretch>
          </p:blipFill>
          <p:spPr>
            <a:xfrm>
              <a:off x="11465970" y="4997322"/>
              <a:ext cx="592343" cy="592343"/>
            </a:xfrm>
            <a:prstGeom prst="rect">
              <a:avLst/>
            </a:prstGeom>
            <a:noFill/>
            <a:ln>
              <a:noFill/>
            </a:ln>
          </p:spPr>
        </p:pic>
        <p:pic>
          <p:nvPicPr>
            <p:cNvPr id="793" name="Google Shape;793;p84"/>
            <p:cNvPicPr preferRelativeResize="0"/>
            <p:nvPr/>
          </p:nvPicPr>
          <p:blipFill>
            <a:blip r:embed="rId9">
              <a:alphaModFix amt="70000"/>
            </a:blip>
            <a:stretch>
              <a:fillRect/>
            </a:stretch>
          </p:blipFill>
          <p:spPr>
            <a:xfrm>
              <a:off x="10000663" y="4270940"/>
              <a:ext cx="2049473" cy="592343"/>
            </a:xfrm>
            <a:prstGeom prst="rect">
              <a:avLst/>
            </a:prstGeom>
            <a:noFill/>
            <a:ln>
              <a:noFill/>
            </a:ln>
          </p:spPr>
        </p:pic>
        <p:pic>
          <p:nvPicPr>
            <p:cNvPr id="794" name="Google Shape;794;p84"/>
            <p:cNvPicPr preferRelativeResize="0"/>
            <p:nvPr/>
          </p:nvPicPr>
          <p:blipFill>
            <a:blip r:embed="rId10">
              <a:alphaModFix/>
            </a:blip>
            <a:stretch>
              <a:fillRect/>
            </a:stretch>
          </p:blipFill>
          <p:spPr>
            <a:xfrm>
              <a:off x="10000675" y="4997325"/>
              <a:ext cx="592349" cy="592349"/>
            </a:xfrm>
            <a:prstGeom prst="rect">
              <a:avLst/>
            </a:prstGeom>
            <a:noFill/>
            <a:ln>
              <a:noFill/>
            </a:ln>
          </p:spPr>
        </p:pic>
        <p:pic>
          <p:nvPicPr>
            <p:cNvPr id="795" name="Google Shape;795;p84"/>
            <p:cNvPicPr preferRelativeResize="0"/>
            <p:nvPr/>
          </p:nvPicPr>
          <p:blipFill>
            <a:blip r:embed="rId11">
              <a:alphaModFix/>
            </a:blip>
            <a:stretch>
              <a:fillRect/>
            </a:stretch>
          </p:blipFill>
          <p:spPr>
            <a:xfrm>
              <a:off x="10733336" y="4997325"/>
              <a:ext cx="592349" cy="592349"/>
            </a:xfrm>
            <a:prstGeom prst="rect">
              <a:avLst/>
            </a:prstGeom>
            <a:noFill/>
            <a:ln>
              <a:noFill/>
            </a:ln>
          </p:spPr>
        </p:pic>
      </p:grpSp>
      <p:pic>
        <p:nvPicPr>
          <p:cNvPr id="796" name="Google Shape;796;p84"/>
          <p:cNvPicPr preferRelativeResize="0"/>
          <p:nvPr/>
        </p:nvPicPr>
        <p:blipFill rotWithShape="1">
          <a:blip r:embed="rId12">
            <a:alphaModFix/>
          </a:blip>
          <a:srcRect b="10482" l="1557" r="1119" t="0"/>
          <a:stretch/>
        </p:blipFill>
        <p:spPr>
          <a:xfrm>
            <a:off x="-82975" y="0"/>
            <a:ext cx="4861025" cy="56823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2"/>
          <p:cNvSpPr txBox="1"/>
          <p:nvPr/>
        </p:nvSpPr>
        <p:spPr>
          <a:xfrm>
            <a:off x="6236352" y="194200"/>
            <a:ext cx="5547600" cy="630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300">
                <a:solidFill>
                  <a:srgbClr val="E05108"/>
                </a:solidFill>
                <a:latin typeface="Source Sans Pro"/>
                <a:ea typeface="Source Sans Pro"/>
                <a:cs typeface="Source Sans Pro"/>
                <a:sym typeface="Source Sans Pro"/>
              </a:rPr>
              <a:t>LAND ACKNOWLEDGMENT</a:t>
            </a:r>
            <a:endParaRPr sz="1200">
              <a:solidFill>
                <a:srgbClr val="E05108"/>
              </a:solidFill>
            </a:endParaRPr>
          </a:p>
        </p:txBody>
      </p:sp>
      <p:sp>
        <p:nvSpPr>
          <p:cNvPr id="370" name="Google Shape;370;p52"/>
          <p:cNvSpPr txBox="1"/>
          <p:nvPr/>
        </p:nvSpPr>
        <p:spPr>
          <a:xfrm>
            <a:off x="6258399" y="803800"/>
            <a:ext cx="5503500" cy="449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rgbClr val="666666"/>
                </a:solidFill>
                <a:latin typeface="Source Sans Pro"/>
                <a:ea typeface="Source Sans Pro"/>
                <a:cs typeface="Source Sans Pro"/>
                <a:sym typeface="Source Sans Pro"/>
              </a:rPr>
              <a:t>We, COLEGAS, begin this webinar by acknowledging our presence on the traditional, ancestral, and unceded territories of indigenous peoples throughout the state of California. </a:t>
            </a:r>
            <a:endParaRPr sz="2000">
              <a:solidFill>
                <a:srgbClr val="666666"/>
              </a:solidFill>
            </a:endParaRPr>
          </a:p>
          <a:p>
            <a:pPr indent="0" lvl="0" marL="0" marR="0" rtl="0" algn="l">
              <a:spcBef>
                <a:spcPts val="0"/>
              </a:spcBef>
              <a:spcAft>
                <a:spcPts val="0"/>
              </a:spcAft>
              <a:buNone/>
            </a:pPr>
            <a:r>
              <a:t/>
            </a:r>
            <a:endParaRPr sz="2000">
              <a:solidFill>
                <a:srgbClr val="666666"/>
              </a:solidFill>
              <a:latin typeface="Source Sans Pro"/>
              <a:ea typeface="Source Sans Pro"/>
              <a:cs typeface="Source Sans Pro"/>
              <a:sym typeface="Source Sans Pro"/>
            </a:endParaRPr>
          </a:p>
          <a:p>
            <a:pPr indent="0" lvl="0" marL="0" marR="0" rtl="0" algn="l">
              <a:spcBef>
                <a:spcPts val="0"/>
              </a:spcBef>
              <a:spcAft>
                <a:spcPts val="0"/>
              </a:spcAft>
              <a:buNone/>
            </a:pPr>
            <a:r>
              <a:rPr lang="en-US" sz="2000">
                <a:solidFill>
                  <a:srgbClr val="666666"/>
                </a:solidFill>
                <a:latin typeface="Source Sans Pro"/>
                <a:ea typeface="Source Sans Pro"/>
                <a:cs typeface="Source Sans Pro"/>
                <a:sym typeface="Source Sans Pro"/>
              </a:rPr>
              <a:t>We pay our respects to the ancestors, elders, and our relations past, present, and emerging of the lands from where we all gather today. </a:t>
            </a:r>
            <a:endParaRPr sz="2000">
              <a:solidFill>
                <a:srgbClr val="666666"/>
              </a:solidFill>
            </a:endParaRPr>
          </a:p>
          <a:p>
            <a:pPr indent="0" lvl="0" marL="0" marR="0" rtl="0" algn="l">
              <a:spcBef>
                <a:spcPts val="0"/>
              </a:spcBef>
              <a:spcAft>
                <a:spcPts val="0"/>
              </a:spcAft>
              <a:buNone/>
            </a:pPr>
            <a:r>
              <a:t/>
            </a:r>
            <a:endParaRPr sz="2000">
              <a:solidFill>
                <a:srgbClr val="666666"/>
              </a:solidFill>
              <a:latin typeface="Source Sans Pro"/>
              <a:ea typeface="Source Sans Pro"/>
              <a:cs typeface="Source Sans Pro"/>
              <a:sym typeface="Source Sans Pro"/>
            </a:endParaRPr>
          </a:p>
          <a:p>
            <a:pPr indent="0" lvl="0" marL="0" marR="0" rtl="0" algn="l">
              <a:spcBef>
                <a:spcPts val="0"/>
              </a:spcBef>
              <a:spcAft>
                <a:spcPts val="0"/>
              </a:spcAft>
              <a:buNone/>
            </a:pPr>
            <a:r>
              <a:rPr lang="en-US" sz="2000">
                <a:solidFill>
                  <a:srgbClr val="666666"/>
                </a:solidFill>
                <a:latin typeface="Source Sans Pro"/>
                <a:ea typeface="Source Sans Pro"/>
                <a:cs typeface="Source Sans Pro"/>
                <a:sym typeface="Source Sans Pro"/>
              </a:rPr>
              <a:t>We thank the UCLA American Indian Studies Center for providing this land acknowledgment model, and we encourage everyone joining us to continue to learn about the traditional land caretakers where your college is located and work to be in good relation with them.</a:t>
            </a:r>
            <a:endParaRPr sz="2000">
              <a:solidFill>
                <a:srgbClr val="666666"/>
              </a:solidFill>
            </a:endParaRPr>
          </a:p>
        </p:txBody>
      </p:sp>
      <p:pic>
        <p:nvPicPr>
          <p:cNvPr id="371" name="Google Shape;371;p52"/>
          <p:cNvPicPr preferRelativeResize="0"/>
          <p:nvPr/>
        </p:nvPicPr>
        <p:blipFill rotWithShape="1">
          <a:blip r:embed="rId3">
            <a:alphaModFix/>
          </a:blip>
          <a:srcRect b="11116" l="33032" r="35780" t="39629"/>
          <a:stretch/>
        </p:blipFill>
        <p:spPr>
          <a:xfrm>
            <a:off x="0" y="0"/>
            <a:ext cx="5791200" cy="5682401"/>
          </a:xfrm>
          <a:prstGeom prst="rect">
            <a:avLst/>
          </a:prstGeom>
          <a:noFill/>
          <a:ln>
            <a:noFill/>
          </a:ln>
        </p:spPr>
      </p:pic>
      <p:pic>
        <p:nvPicPr>
          <p:cNvPr id="372" name="Google Shape;372;p52"/>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3"/>
          <p:cNvSpPr txBox="1"/>
          <p:nvPr/>
        </p:nvSpPr>
        <p:spPr>
          <a:xfrm>
            <a:off x="901375" y="1595950"/>
            <a:ext cx="7981500" cy="1461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i="1" lang="en-US" sz="2100">
                <a:solidFill>
                  <a:srgbClr val="666666"/>
                </a:solidFill>
                <a:latin typeface="Source Sans Pro"/>
                <a:ea typeface="Source Sans Pro"/>
                <a:cs typeface="Source Sans Pro"/>
                <a:sym typeface="Source Sans Pro"/>
              </a:rPr>
              <a:t>COMPANER@S*</a:t>
            </a:r>
            <a:r>
              <a:rPr b="1" lang="en-US" sz="2300">
                <a:solidFill>
                  <a:srgbClr val="087886"/>
                </a:solidFill>
                <a:latin typeface="Source Sans Pro"/>
                <a:ea typeface="Source Sans Pro"/>
                <a:cs typeface="Source Sans Pro"/>
                <a:sym typeface="Source Sans Pro"/>
              </a:rPr>
              <a:t> </a:t>
            </a:r>
            <a:r>
              <a:rPr b="1" lang="en-US" sz="2500">
                <a:solidFill>
                  <a:srgbClr val="087886"/>
                </a:solidFill>
                <a:latin typeface="Source Sans Pro"/>
                <a:ea typeface="Source Sans Pro"/>
                <a:cs typeface="Source Sans Pro"/>
                <a:sym typeface="Source Sans Pro"/>
              </a:rPr>
              <a:t>|</a:t>
            </a:r>
            <a:r>
              <a:rPr b="1" lang="en-US" sz="2400">
                <a:solidFill>
                  <a:srgbClr val="087886"/>
                </a:solidFill>
                <a:latin typeface="Source Sans Pro"/>
                <a:ea typeface="Source Sans Pro"/>
                <a:cs typeface="Source Sans Pro"/>
                <a:sym typeface="Source Sans Pro"/>
              </a:rPr>
              <a:t> </a:t>
            </a:r>
            <a:r>
              <a:rPr lang="en-US" sz="2000">
                <a:solidFill>
                  <a:srgbClr val="087886"/>
                </a:solidFill>
                <a:latin typeface="Source Sans Pro"/>
                <a:ea typeface="Source Sans Pro"/>
                <a:cs typeface="Source Sans Pro"/>
                <a:sym typeface="Source Sans Pro"/>
              </a:rPr>
              <a:t>Latina Leadership Network </a:t>
            </a:r>
            <a:r>
              <a:rPr lang="en-US" sz="2000">
                <a:solidFill>
                  <a:srgbClr val="E05108"/>
                </a:solidFill>
                <a:latin typeface="Source Sans Pro"/>
                <a:ea typeface="Source Sans Pro"/>
                <a:cs typeface="Source Sans Pro"/>
                <a:sym typeface="Source Sans Pro"/>
              </a:rPr>
              <a:t>Puente Project</a:t>
            </a:r>
            <a:r>
              <a:rPr lang="en-US" sz="2000">
                <a:solidFill>
                  <a:srgbClr val="087886"/>
                </a:solidFill>
                <a:latin typeface="Source Sans Pro"/>
                <a:ea typeface="Source Sans Pro"/>
                <a:cs typeface="Source Sans Pro"/>
                <a:sym typeface="Source Sans Pro"/>
              </a:rPr>
              <a:t> Campaign for College Opportunity </a:t>
            </a:r>
            <a:r>
              <a:rPr lang="en-US" sz="2000">
                <a:solidFill>
                  <a:srgbClr val="E05108"/>
                </a:solidFill>
                <a:latin typeface="Source Sans Pro"/>
                <a:ea typeface="Source Sans Pro"/>
                <a:cs typeface="Source Sans Pro"/>
                <a:sym typeface="Source Sans Pro"/>
              </a:rPr>
              <a:t>Ed Trust-West</a:t>
            </a:r>
            <a:r>
              <a:rPr lang="en-US" sz="2000">
                <a:solidFill>
                  <a:srgbClr val="087886"/>
                </a:solidFill>
                <a:latin typeface="Source Sans Pro"/>
                <a:ea typeface="Source Sans Pro"/>
                <a:cs typeface="Source Sans Pro"/>
                <a:sym typeface="Source Sans Pro"/>
              </a:rPr>
              <a:t> Career Ladders Project </a:t>
            </a:r>
            <a:r>
              <a:rPr lang="en-US" sz="2000">
                <a:solidFill>
                  <a:srgbClr val="E05108"/>
                </a:solidFill>
                <a:latin typeface="Source Sans Pro"/>
                <a:ea typeface="Source Sans Pro"/>
                <a:cs typeface="Source Sans Pro"/>
                <a:sym typeface="Source Sans Pro"/>
              </a:rPr>
              <a:t>Los Amigos</a:t>
            </a:r>
            <a:r>
              <a:rPr lang="en-US" sz="2000">
                <a:solidFill>
                  <a:srgbClr val="087886"/>
                </a:solidFill>
                <a:latin typeface="Source Sans Pro"/>
                <a:ea typeface="Source Sans Pro"/>
                <a:cs typeface="Source Sans Pro"/>
                <a:sym typeface="Source Sans Pro"/>
              </a:rPr>
              <a:t> HSI Leadership Network </a:t>
            </a:r>
            <a:r>
              <a:rPr lang="en-US" sz="2000">
                <a:solidFill>
                  <a:srgbClr val="E05108"/>
                </a:solidFill>
                <a:latin typeface="Source Sans Pro"/>
                <a:ea typeface="Source Sans Pro"/>
                <a:cs typeface="Source Sans Pro"/>
                <a:sym typeface="Source Sans Pro"/>
              </a:rPr>
              <a:t>Dr. Jose Moreno</a:t>
            </a:r>
            <a:r>
              <a:rPr lang="en-US" sz="2000">
                <a:solidFill>
                  <a:srgbClr val="087886"/>
                </a:solidFill>
                <a:latin typeface="Source Sans Pro"/>
                <a:ea typeface="Source Sans Pro"/>
                <a:cs typeface="Source Sans Pro"/>
                <a:sym typeface="Source Sans Pro"/>
              </a:rPr>
              <a:t> Dr. Cecilia Rios-Aguilar </a:t>
            </a:r>
            <a:r>
              <a:rPr lang="en-US" sz="2000">
                <a:solidFill>
                  <a:srgbClr val="E05108"/>
                </a:solidFill>
                <a:latin typeface="Source Sans Pro"/>
                <a:ea typeface="Source Sans Pro"/>
                <a:cs typeface="Source Sans Pro"/>
                <a:sym typeface="Source Sans Pro"/>
              </a:rPr>
              <a:t>Dr. Olga Rodriguez</a:t>
            </a:r>
            <a:r>
              <a:rPr lang="en-US" sz="2000">
                <a:solidFill>
                  <a:srgbClr val="087886"/>
                </a:solidFill>
                <a:latin typeface="Source Sans Pro"/>
                <a:ea typeface="Source Sans Pro"/>
                <a:cs typeface="Source Sans Pro"/>
                <a:sym typeface="Source Sans Pro"/>
              </a:rPr>
              <a:t> Dr. Martha Garcia </a:t>
            </a:r>
            <a:r>
              <a:rPr lang="en-US" sz="2000">
                <a:solidFill>
                  <a:srgbClr val="E05108"/>
                </a:solidFill>
                <a:latin typeface="Source Sans Pro"/>
                <a:ea typeface="Source Sans Pro"/>
                <a:cs typeface="Source Sans Pro"/>
                <a:sym typeface="Source Sans Pro"/>
              </a:rPr>
              <a:t>Dr. Patricia Ramos</a:t>
            </a:r>
            <a:endParaRPr sz="2000">
              <a:solidFill>
                <a:srgbClr val="087886"/>
              </a:solidFill>
              <a:latin typeface="Source Sans Pro"/>
              <a:ea typeface="Source Sans Pro"/>
              <a:cs typeface="Source Sans Pro"/>
              <a:sym typeface="Source Sans Pro"/>
            </a:endParaRPr>
          </a:p>
        </p:txBody>
      </p:sp>
      <p:sp>
        <p:nvSpPr>
          <p:cNvPr id="378" name="Google Shape;378;p53"/>
          <p:cNvSpPr txBox="1"/>
          <p:nvPr/>
        </p:nvSpPr>
        <p:spPr>
          <a:xfrm>
            <a:off x="3351350" y="2906025"/>
            <a:ext cx="5542800" cy="33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300">
                <a:solidFill>
                  <a:srgbClr val="666666"/>
                </a:solidFill>
              </a:rPr>
              <a:t>*(masculine &amp; feminine for friends accompanying our organization)</a:t>
            </a:r>
            <a:endParaRPr b="1" sz="1300">
              <a:solidFill>
                <a:srgbClr val="666666"/>
              </a:solidFill>
            </a:endParaRPr>
          </a:p>
        </p:txBody>
      </p:sp>
      <p:pic>
        <p:nvPicPr>
          <p:cNvPr id="379" name="Google Shape;379;p53"/>
          <p:cNvPicPr preferRelativeResize="0"/>
          <p:nvPr/>
        </p:nvPicPr>
        <p:blipFill>
          <a:blip r:embed="rId3">
            <a:alphaModFix/>
          </a:blip>
          <a:stretch>
            <a:fillRect/>
          </a:stretch>
        </p:blipFill>
        <p:spPr>
          <a:xfrm>
            <a:off x="8261800" y="5979873"/>
            <a:ext cx="761232" cy="635700"/>
          </a:xfrm>
          <a:prstGeom prst="rect">
            <a:avLst/>
          </a:prstGeom>
          <a:noFill/>
          <a:ln>
            <a:noFill/>
          </a:ln>
        </p:spPr>
      </p:pic>
      <p:sp>
        <p:nvSpPr>
          <p:cNvPr id="380" name="Google Shape;380;p53"/>
          <p:cNvSpPr txBox="1"/>
          <p:nvPr/>
        </p:nvSpPr>
        <p:spPr>
          <a:xfrm>
            <a:off x="4175500" y="6348000"/>
            <a:ext cx="3994800" cy="343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050">
                <a:solidFill>
                  <a:srgbClr val="3C4043"/>
                </a:solidFill>
                <a:highlight>
                  <a:srgbClr val="FFFFFF"/>
                </a:highlight>
                <a:latin typeface="Roboto"/>
                <a:ea typeface="Roboto"/>
                <a:cs typeface="Roboto"/>
                <a:sym typeface="Roboto"/>
              </a:rPr>
              <a:t>a chapter of the National Community College Hispanic Council</a:t>
            </a:r>
            <a:endParaRPr/>
          </a:p>
        </p:txBody>
      </p:sp>
      <p:sp>
        <p:nvSpPr>
          <p:cNvPr id="381" name="Google Shape;381;p53"/>
          <p:cNvSpPr txBox="1"/>
          <p:nvPr/>
        </p:nvSpPr>
        <p:spPr>
          <a:xfrm>
            <a:off x="309850" y="436450"/>
            <a:ext cx="8507100" cy="1159500"/>
          </a:xfrm>
          <a:prstGeom prst="rect">
            <a:avLst/>
          </a:prstGeom>
          <a:noFill/>
          <a:ln>
            <a:noFill/>
          </a:ln>
        </p:spPr>
        <p:txBody>
          <a:bodyPr anchorCtr="0" anchor="t" bIns="91425" lIns="91425" spcFirstLastPara="1" rIns="91425" wrap="square" tIns="91425">
            <a:noAutofit/>
          </a:bodyPr>
          <a:lstStyle/>
          <a:p>
            <a:pPr indent="0" lvl="0" marL="0" rtl="0" algn="r">
              <a:lnSpc>
                <a:spcPct val="80000"/>
              </a:lnSpc>
              <a:spcBef>
                <a:spcPts val="0"/>
              </a:spcBef>
              <a:spcAft>
                <a:spcPts val="0"/>
              </a:spcAft>
              <a:buNone/>
            </a:pPr>
            <a:r>
              <a:rPr b="1" lang="en-US" sz="3000">
                <a:solidFill>
                  <a:srgbClr val="E05108"/>
                </a:solidFill>
                <a:latin typeface="Source Sans Pro"/>
                <a:ea typeface="Source Sans Pro"/>
                <a:cs typeface="Source Sans Pro"/>
                <a:sym typeface="Source Sans Pro"/>
              </a:rPr>
              <a:t>COLEGAS Latinx Student Success</a:t>
            </a:r>
            <a:r>
              <a:rPr lang="en-US" sz="3000">
                <a:solidFill>
                  <a:srgbClr val="E05108"/>
                </a:solidFill>
                <a:latin typeface="Source Sans Pro"/>
                <a:ea typeface="Source Sans Pro"/>
                <a:cs typeface="Source Sans Pro"/>
                <a:sym typeface="Source Sans Pro"/>
              </a:rPr>
              <a:t> | Webinar Series</a:t>
            </a:r>
            <a:r>
              <a:rPr lang="en-US" sz="3500">
                <a:solidFill>
                  <a:srgbClr val="E05108"/>
                </a:solidFill>
                <a:latin typeface="Roboto Black"/>
                <a:ea typeface="Roboto Black"/>
                <a:cs typeface="Roboto Black"/>
                <a:sym typeface="Roboto Black"/>
              </a:rPr>
              <a:t> </a:t>
            </a:r>
            <a:endParaRPr sz="2000">
              <a:solidFill>
                <a:srgbClr val="434343"/>
              </a:solidFill>
              <a:latin typeface="Roboto Black"/>
              <a:ea typeface="Roboto Black"/>
              <a:cs typeface="Roboto Black"/>
              <a:sym typeface="Roboto Black"/>
            </a:endParaRPr>
          </a:p>
          <a:p>
            <a:pPr indent="0" lvl="0" marL="0" rtl="0" algn="r">
              <a:lnSpc>
                <a:spcPct val="80000"/>
              </a:lnSpc>
              <a:spcBef>
                <a:spcPts val="0"/>
              </a:spcBef>
              <a:spcAft>
                <a:spcPts val="0"/>
              </a:spcAft>
              <a:buNone/>
            </a:pPr>
            <a:r>
              <a:rPr lang="en-US" sz="1900">
                <a:solidFill>
                  <a:srgbClr val="434343"/>
                </a:solidFill>
                <a:latin typeface="Oswald"/>
                <a:ea typeface="Oswald"/>
                <a:cs typeface="Oswald"/>
                <a:sym typeface="Oswald"/>
              </a:rPr>
              <a:t>Thursdays 2:30 - 4 pm PST</a:t>
            </a:r>
            <a:r>
              <a:rPr lang="en-US" sz="3400">
                <a:solidFill>
                  <a:srgbClr val="002F6D"/>
                </a:solidFill>
                <a:latin typeface="Source Sans Pro"/>
                <a:ea typeface="Source Sans Pro"/>
                <a:cs typeface="Source Sans Pro"/>
                <a:sym typeface="Source Sans Pro"/>
              </a:rPr>
              <a:t> </a:t>
            </a:r>
            <a:endParaRPr sz="3400">
              <a:solidFill>
                <a:srgbClr val="002F6D"/>
              </a:solidFill>
              <a:latin typeface="Source Sans Pro"/>
              <a:ea typeface="Source Sans Pro"/>
              <a:cs typeface="Source Sans Pro"/>
              <a:sym typeface="Source Sans Pro"/>
            </a:endParaRPr>
          </a:p>
        </p:txBody>
      </p:sp>
      <p:pic>
        <p:nvPicPr>
          <p:cNvPr id="382" name="Google Shape;382;p53"/>
          <p:cNvPicPr preferRelativeResize="0"/>
          <p:nvPr/>
        </p:nvPicPr>
        <p:blipFill>
          <a:blip r:embed="rId4">
            <a:alphaModFix/>
          </a:blip>
          <a:stretch>
            <a:fillRect/>
          </a:stretch>
        </p:blipFill>
        <p:spPr>
          <a:xfrm>
            <a:off x="4142351" y="3522377"/>
            <a:ext cx="1353225" cy="310011"/>
          </a:xfrm>
          <a:prstGeom prst="rect">
            <a:avLst/>
          </a:prstGeom>
          <a:noFill/>
          <a:ln>
            <a:noFill/>
          </a:ln>
        </p:spPr>
      </p:pic>
      <p:pic>
        <p:nvPicPr>
          <p:cNvPr id="383" name="Google Shape;383;p53"/>
          <p:cNvPicPr preferRelativeResize="0"/>
          <p:nvPr/>
        </p:nvPicPr>
        <p:blipFill>
          <a:blip r:embed="rId5">
            <a:alphaModFix/>
          </a:blip>
          <a:stretch>
            <a:fillRect/>
          </a:stretch>
        </p:blipFill>
        <p:spPr>
          <a:xfrm>
            <a:off x="1302078" y="4104848"/>
            <a:ext cx="1692108" cy="467939"/>
          </a:xfrm>
          <a:prstGeom prst="rect">
            <a:avLst/>
          </a:prstGeom>
          <a:noFill/>
          <a:ln>
            <a:noFill/>
          </a:ln>
        </p:spPr>
      </p:pic>
      <p:pic>
        <p:nvPicPr>
          <p:cNvPr id="384" name="Google Shape;384;p53"/>
          <p:cNvPicPr preferRelativeResize="0"/>
          <p:nvPr/>
        </p:nvPicPr>
        <p:blipFill>
          <a:blip r:embed="rId6">
            <a:alphaModFix/>
          </a:blip>
          <a:stretch>
            <a:fillRect/>
          </a:stretch>
        </p:blipFill>
        <p:spPr>
          <a:xfrm>
            <a:off x="793801" y="3478499"/>
            <a:ext cx="1639037" cy="341075"/>
          </a:xfrm>
          <a:prstGeom prst="rect">
            <a:avLst/>
          </a:prstGeom>
          <a:noFill/>
          <a:ln>
            <a:noFill/>
          </a:ln>
        </p:spPr>
      </p:pic>
      <p:pic>
        <p:nvPicPr>
          <p:cNvPr id="385" name="Google Shape;385;p53"/>
          <p:cNvPicPr preferRelativeResize="0"/>
          <p:nvPr/>
        </p:nvPicPr>
        <p:blipFill>
          <a:blip r:embed="rId7">
            <a:alphaModFix/>
          </a:blip>
          <a:stretch>
            <a:fillRect/>
          </a:stretch>
        </p:blipFill>
        <p:spPr>
          <a:xfrm>
            <a:off x="5495565" y="4177049"/>
            <a:ext cx="1501721" cy="792374"/>
          </a:xfrm>
          <a:prstGeom prst="rect">
            <a:avLst/>
          </a:prstGeom>
          <a:noFill/>
          <a:ln>
            <a:noFill/>
          </a:ln>
        </p:spPr>
      </p:pic>
      <p:pic>
        <p:nvPicPr>
          <p:cNvPr id="386" name="Google Shape;386;p53"/>
          <p:cNvPicPr preferRelativeResize="0"/>
          <p:nvPr/>
        </p:nvPicPr>
        <p:blipFill>
          <a:blip r:embed="rId8">
            <a:alphaModFix/>
          </a:blip>
          <a:stretch>
            <a:fillRect/>
          </a:stretch>
        </p:blipFill>
        <p:spPr>
          <a:xfrm>
            <a:off x="522300" y="4800785"/>
            <a:ext cx="1005053" cy="629213"/>
          </a:xfrm>
          <a:prstGeom prst="rect">
            <a:avLst/>
          </a:prstGeom>
          <a:noFill/>
          <a:ln>
            <a:noFill/>
          </a:ln>
        </p:spPr>
      </p:pic>
      <p:pic>
        <p:nvPicPr>
          <p:cNvPr id="387" name="Google Shape;387;p53"/>
          <p:cNvPicPr preferRelativeResize="0"/>
          <p:nvPr/>
        </p:nvPicPr>
        <p:blipFill>
          <a:blip r:embed="rId9">
            <a:alphaModFix/>
          </a:blip>
          <a:stretch>
            <a:fillRect/>
          </a:stretch>
        </p:blipFill>
        <p:spPr>
          <a:xfrm>
            <a:off x="3968893" y="5097484"/>
            <a:ext cx="1114276" cy="341077"/>
          </a:xfrm>
          <a:prstGeom prst="rect">
            <a:avLst/>
          </a:prstGeom>
          <a:noFill/>
          <a:ln>
            <a:noFill/>
          </a:ln>
        </p:spPr>
      </p:pic>
      <p:pic>
        <p:nvPicPr>
          <p:cNvPr id="388" name="Google Shape;388;p53"/>
          <p:cNvPicPr preferRelativeResize="0"/>
          <p:nvPr/>
        </p:nvPicPr>
        <p:blipFill>
          <a:blip r:embed="rId10">
            <a:alphaModFix/>
          </a:blip>
          <a:stretch>
            <a:fillRect/>
          </a:stretch>
        </p:blipFill>
        <p:spPr>
          <a:xfrm>
            <a:off x="3445470" y="4177060"/>
            <a:ext cx="1501721" cy="496651"/>
          </a:xfrm>
          <a:prstGeom prst="rect">
            <a:avLst/>
          </a:prstGeom>
          <a:noFill/>
          <a:ln>
            <a:noFill/>
          </a:ln>
        </p:spPr>
      </p:pic>
      <p:pic>
        <p:nvPicPr>
          <p:cNvPr id="389" name="Google Shape;389;p53"/>
          <p:cNvPicPr preferRelativeResize="0"/>
          <p:nvPr/>
        </p:nvPicPr>
        <p:blipFill rotWithShape="1">
          <a:blip r:embed="rId11">
            <a:alphaModFix/>
          </a:blip>
          <a:srcRect b="16161" l="18772" r="22983" t="12169"/>
          <a:stretch/>
        </p:blipFill>
        <p:spPr>
          <a:xfrm>
            <a:off x="2423618" y="4858050"/>
            <a:ext cx="648999" cy="590962"/>
          </a:xfrm>
          <a:prstGeom prst="rect">
            <a:avLst/>
          </a:prstGeom>
          <a:noFill/>
          <a:ln>
            <a:noFill/>
          </a:ln>
        </p:spPr>
      </p:pic>
      <p:pic>
        <p:nvPicPr>
          <p:cNvPr id="390" name="Google Shape;390;p53"/>
          <p:cNvPicPr preferRelativeResize="0"/>
          <p:nvPr/>
        </p:nvPicPr>
        <p:blipFill>
          <a:blip r:embed="rId12">
            <a:alphaModFix/>
          </a:blip>
          <a:stretch>
            <a:fillRect/>
          </a:stretch>
        </p:blipFill>
        <p:spPr>
          <a:xfrm>
            <a:off x="7350176" y="3736425"/>
            <a:ext cx="943834" cy="707875"/>
          </a:xfrm>
          <a:prstGeom prst="rect">
            <a:avLst/>
          </a:prstGeom>
          <a:noFill/>
          <a:ln>
            <a:noFill/>
          </a:ln>
        </p:spPr>
      </p:pic>
      <p:pic>
        <p:nvPicPr>
          <p:cNvPr id="391" name="Google Shape;391;p53"/>
          <p:cNvPicPr preferRelativeResize="0"/>
          <p:nvPr/>
        </p:nvPicPr>
        <p:blipFill>
          <a:blip r:embed="rId13">
            <a:alphaModFix/>
          </a:blip>
          <a:stretch>
            <a:fillRect/>
          </a:stretch>
        </p:blipFill>
        <p:spPr>
          <a:xfrm>
            <a:off x="7259350" y="5027325"/>
            <a:ext cx="1353237" cy="404249"/>
          </a:xfrm>
          <a:prstGeom prst="rect">
            <a:avLst/>
          </a:prstGeom>
          <a:noFill/>
          <a:ln>
            <a:noFill/>
          </a:ln>
        </p:spPr>
      </p:pic>
      <p:pic>
        <p:nvPicPr>
          <p:cNvPr id="392" name="Google Shape;392;p53"/>
          <p:cNvPicPr preferRelativeResize="0"/>
          <p:nvPr/>
        </p:nvPicPr>
        <p:blipFill>
          <a:blip r:embed="rId1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pic>
        <p:nvPicPr>
          <p:cNvPr id="393" name="Google Shape;393;p53"/>
          <p:cNvPicPr preferRelativeResize="0"/>
          <p:nvPr/>
        </p:nvPicPr>
        <p:blipFill rotWithShape="1">
          <a:blip r:embed="rId15">
            <a:alphaModFix/>
          </a:blip>
          <a:srcRect b="7435" l="37558" r="42608" t="16542"/>
          <a:stretch/>
        </p:blipFill>
        <p:spPr>
          <a:xfrm>
            <a:off x="9151203" y="-8725"/>
            <a:ext cx="3072000" cy="66236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4"/>
          <p:cNvSpPr txBox="1"/>
          <p:nvPr/>
        </p:nvSpPr>
        <p:spPr>
          <a:xfrm>
            <a:off x="4938125" y="3472050"/>
            <a:ext cx="7254000" cy="2232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US" sz="1600">
                <a:solidFill>
                  <a:srgbClr val="E05108"/>
                </a:solidFill>
                <a:latin typeface="Source Sans Pro"/>
                <a:ea typeface="Source Sans Pro"/>
                <a:cs typeface="Source Sans Pro"/>
                <a:sym typeface="Source Sans Pro"/>
              </a:rPr>
              <a:t>Joaquin Alejandro Newman (Forrealism)</a:t>
            </a:r>
            <a:r>
              <a:rPr lang="en-US" sz="1050">
                <a:solidFill>
                  <a:srgbClr val="666666"/>
                </a:solidFill>
              </a:rPr>
              <a:t> </a:t>
            </a:r>
            <a:r>
              <a:rPr lang="en-US" sz="1600">
                <a:solidFill>
                  <a:srgbClr val="666666"/>
                </a:solidFill>
                <a:latin typeface="Source Sans Pro"/>
                <a:ea typeface="Source Sans Pro"/>
                <a:cs typeface="Source Sans Pro"/>
                <a:sym typeface="Source Sans Pro"/>
              </a:rPr>
              <a:t>currently lives and paints in his hometown, Oakland, CA. The son of an artist mother and a scientist father, Joaquin’s heritage of Yaqui, Mexican, and European culture has fueled his creativity.   After studying fine art and digital design at Cabrillo College and UC Santa Cruz, Joaquin has worked as a painter, muralist, graphic designer, graphics engineer, and teaching artist. He currently works as an Arts Coordinator at the REACH Ashland Youth Center in San Leandro, where he teaches traditional and digital art.  </a:t>
            </a:r>
            <a:endParaRPr b="1" sz="1600">
              <a:solidFill>
                <a:schemeClr val="accent1"/>
              </a:solidFill>
              <a:latin typeface="Source Sans Pro"/>
              <a:ea typeface="Source Sans Pro"/>
              <a:cs typeface="Source Sans Pro"/>
              <a:sym typeface="Source Sans Pro"/>
            </a:endParaRPr>
          </a:p>
        </p:txBody>
      </p:sp>
      <p:pic>
        <p:nvPicPr>
          <p:cNvPr id="400" name="Google Shape;400;p54"/>
          <p:cNvPicPr preferRelativeResize="0"/>
          <p:nvPr/>
        </p:nvPicPr>
        <p:blipFill rotWithShape="1">
          <a:blip r:embed="rId3">
            <a:alphaModFix/>
          </a:blip>
          <a:srcRect b="0" l="23257" r="23326" t="0"/>
          <a:stretch/>
        </p:blipFill>
        <p:spPr>
          <a:xfrm>
            <a:off x="0" y="0"/>
            <a:ext cx="4904902" cy="5705000"/>
          </a:xfrm>
          <a:prstGeom prst="rect">
            <a:avLst/>
          </a:prstGeom>
          <a:noFill/>
          <a:ln>
            <a:noFill/>
          </a:ln>
        </p:spPr>
      </p:pic>
      <p:pic>
        <p:nvPicPr>
          <p:cNvPr id="401" name="Google Shape;401;p54"/>
          <p:cNvPicPr preferRelativeResize="0"/>
          <p:nvPr/>
        </p:nvPicPr>
        <p:blipFill rotWithShape="1">
          <a:blip r:embed="rId4">
            <a:alphaModFix/>
          </a:blip>
          <a:srcRect b="7476" l="0" r="0" t="7849"/>
          <a:stretch/>
        </p:blipFill>
        <p:spPr>
          <a:xfrm>
            <a:off x="4861925" y="0"/>
            <a:ext cx="3377475" cy="2859825"/>
          </a:xfrm>
          <a:prstGeom prst="rect">
            <a:avLst/>
          </a:prstGeom>
          <a:noFill/>
          <a:ln>
            <a:noFill/>
          </a:ln>
        </p:spPr>
      </p:pic>
      <p:pic>
        <p:nvPicPr>
          <p:cNvPr id="402" name="Google Shape;402;p54"/>
          <p:cNvPicPr preferRelativeResize="0"/>
          <p:nvPr/>
        </p:nvPicPr>
        <p:blipFill>
          <a:blip r:embed="rId5">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pic>
        <p:nvPicPr>
          <p:cNvPr id="403" name="Google Shape;403;p54"/>
          <p:cNvPicPr preferRelativeResize="0"/>
          <p:nvPr/>
        </p:nvPicPr>
        <p:blipFill rotWithShape="1">
          <a:blip r:embed="rId6">
            <a:alphaModFix/>
          </a:blip>
          <a:srcRect b="0" l="9526" r="0" t="0"/>
          <a:stretch/>
        </p:blipFill>
        <p:spPr>
          <a:xfrm>
            <a:off x="8163901" y="0"/>
            <a:ext cx="4383949" cy="2792324"/>
          </a:xfrm>
          <a:prstGeom prst="rect">
            <a:avLst/>
          </a:prstGeom>
          <a:noFill/>
          <a:ln>
            <a:noFill/>
          </a:ln>
        </p:spPr>
      </p:pic>
      <p:sp>
        <p:nvSpPr>
          <p:cNvPr id="404" name="Google Shape;404;p54"/>
          <p:cNvSpPr txBox="1"/>
          <p:nvPr/>
        </p:nvSpPr>
        <p:spPr>
          <a:xfrm>
            <a:off x="4861925" y="2734900"/>
            <a:ext cx="3231600" cy="8043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solidFill>
                  <a:srgbClr val="FFFFFF"/>
                </a:solidFill>
                <a:latin typeface="Source Sans Pro"/>
                <a:ea typeface="Source Sans Pro"/>
                <a:cs typeface="Source Sans Pro"/>
                <a:sym typeface="Source Sans Pro"/>
              </a:rPr>
              <a:t> </a:t>
            </a:r>
            <a:r>
              <a:rPr b="1" lang="en-US" sz="1700">
                <a:solidFill>
                  <a:srgbClr val="FFFFFF"/>
                </a:solidFill>
                <a:latin typeface="Source Sans Pro"/>
                <a:ea typeface="Source Sans Pro"/>
                <a:cs typeface="Source Sans Pro"/>
                <a:sym typeface="Source Sans Pro"/>
              </a:rPr>
              <a:t>Joaquin Alejandro Newman </a:t>
            </a:r>
            <a:br>
              <a:rPr lang="en-US" sz="1600">
                <a:solidFill>
                  <a:srgbClr val="FFFFFF"/>
                </a:solidFill>
                <a:latin typeface="Source Sans Pro"/>
                <a:ea typeface="Source Sans Pro"/>
                <a:cs typeface="Source Sans Pro"/>
                <a:sym typeface="Source Sans Pro"/>
              </a:rPr>
            </a:br>
            <a:r>
              <a:rPr lang="en-US" sz="1600">
                <a:solidFill>
                  <a:srgbClr val="FFFFFF"/>
                </a:solidFill>
                <a:latin typeface="Source Sans Pro"/>
                <a:ea typeface="Source Sans Pro"/>
                <a:cs typeface="Source Sans Pro"/>
                <a:sym typeface="Source Sans Pro"/>
              </a:rPr>
              <a:t> Artist                                                           </a:t>
            </a:r>
            <a:endParaRPr b="1" sz="1600">
              <a:solidFill>
                <a:srgbClr val="FFFFFF"/>
              </a:solidFill>
              <a:latin typeface="Source Sans Pro"/>
              <a:ea typeface="Source Sans Pro"/>
              <a:cs typeface="Source Sans Pro"/>
              <a:sym typeface="Source Sans Pro"/>
            </a:endParaRPr>
          </a:p>
        </p:txBody>
      </p:sp>
      <p:sp>
        <p:nvSpPr>
          <p:cNvPr id="405" name="Google Shape;405;p54"/>
          <p:cNvSpPr txBox="1"/>
          <p:nvPr/>
        </p:nvSpPr>
        <p:spPr>
          <a:xfrm>
            <a:off x="8024125" y="2734900"/>
            <a:ext cx="4167900" cy="8043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Source Sans Pro"/>
                <a:ea typeface="Source Sans Pro"/>
                <a:cs typeface="Source Sans Pro"/>
                <a:sym typeface="Source Sans Pro"/>
              </a:rPr>
              <a:t>Connect with me:</a:t>
            </a:r>
            <a:endParaRPr b="1" sz="1600">
              <a:solidFill>
                <a:schemeClr val="lt1"/>
              </a:solidFill>
              <a:latin typeface="Source Sans Pro"/>
              <a:ea typeface="Source Sans Pro"/>
              <a:cs typeface="Source Sans Pro"/>
              <a:sym typeface="Source Sans Pro"/>
            </a:endParaRPr>
          </a:p>
          <a:p>
            <a:pPr indent="0" lvl="0" marL="0" rtl="0" algn="l">
              <a:spcBef>
                <a:spcPts val="0"/>
              </a:spcBef>
              <a:spcAft>
                <a:spcPts val="0"/>
              </a:spcAft>
              <a:buNone/>
            </a:pPr>
            <a:r>
              <a:rPr lang="en-US" sz="1600">
                <a:solidFill>
                  <a:schemeClr val="lt1"/>
                </a:solidFill>
                <a:latin typeface="Source Sans Pro"/>
                <a:ea typeface="Source Sans Pro"/>
                <a:cs typeface="Source Sans Pro"/>
                <a:sym typeface="Source Sans Pro"/>
              </a:rPr>
              <a:t>www.forrealism.com  |             @forrealizm</a:t>
            </a:r>
            <a:endParaRPr>
              <a:latin typeface="Source Sans Pro"/>
              <a:ea typeface="Source Sans Pro"/>
              <a:cs typeface="Source Sans Pro"/>
              <a:sym typeface="Source Sans Pro"/>
            </a:endParaRPr>
          </a:p>
        </p:txBody>
      </p:sp>
      <p:pic>
        <p:nvPicPr>
          <p:cNvPr id="406" name="Google Shape;406;p54"/>
          <p:cNvPicPr preferRelativeResize="0"/>
          <p:nvPr/>
        </p:nvPicPr>
        <p:blipFill>
          <a:blip r:embed="rId7">
            <a:alphaModFix/>
          </a:blip>
          <a:stretch>
            <a:fillRect/>
          </a:stretch>
        </p:blipFill>
        <p:spPr>
          <a:xfrm>
            <a:off x="10063223" y="3039125"/>
            <a:ext cx="343625" cy="343625"/>
          </a:xfrm>
          <a:prstGeom prst="rect">
            <a:avLst/>
          </a:prstGeom>
          <a:noFill/>
          <a:ln>
            <a:noFill/>
          </a:ln>
        </p:spPr>
      </p:pic>
      <p:sp>
        <p:nvSpPr>
          <p:cNvPr id="407" name="Google Shape;407;p54"/>
          <p:cNvSpPr txBox="1"/>
          <p:nvPr/>
        </p:nvSpPr>
        <p:spPr>
          <a:xfrm>
            <a:off x="-39125" y="5093625"/>
            <a:ext cx="4905000" cy="91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US" sz="1100">
                <a:highlight>
                  <a:schemeClr val="lt1"/>
                </a:highlight>
                <a:latin typeface="Source Sans Pro"/>
                <a:ea typeface="Source Sans Pro"/>
                <a:cs typeface="Source Sans Pro"/>
                <a:sym typeface="Source Sans Pro"/>
              </a:rPr>
              <a:t>Artwork: “Corazon de la Comunidad” (East View), Joaquin Alejandro Newman, Carmen Flores Community Center, Oakland, CA.</a:t>
            </a:r>
            <a:endParaRPr sz="1100">
              <a:highlight>
                <a:schemeClr val="lt1"/>
              </a:highlight>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55"/>
          <p:cNvPicPr preferRelativeResize="0"/>
          <p:nvPr/>
        </p:nvPicPr>
        <p:blipFill rotWithShape="1">
          <a:blip r:embed="rId3">
            <a:alphaModFix/>
          </a:blip>
          <a:srcRect b="14418" l="0" r="74335" t="10562"/>
          <a:stretch/>
        </p:blipFill>
        <p:spPr>
          <a:xfrm>
            <a:off x="0" y="0"/>
            <a:ext cx="3129024" cy="5682401"/>
          </a:xfrm>
          <a:prstGeom prst="rect">
            <a:avLst/>
          </a:prstGeom>
          <a:noFill/>
          <a:ln>
            <a:noFill/>
          </a:ln>
        </p:spPr>
      </p:pic>
      <p:sp>
        <p:nvSpPr>
          <p:cNvPr id="414" name="Google Shape;414;p55"/>
          <p:cNvSpPr txBox="1"/>
          <p:nvPr/>
        </p:nvSpPr>
        <p:spPr>
          <a:xfrm>
            <a:off x="3403300" y="143325"/>
            <a:ext cx="8464500" cy="81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300">
                <a:solidFill>
                  <a:srgbClr val="E05108"/>
                </a:solidFill>
                <a:latin typeface="Oswald"/>
                <a:ea typeface="Oswald"/>
                <a:cs typeface="Oswald"/>
                <a:sym typeface="Oswald"/>
              </a:rPr>
              <a:t>LATINX WORKFORCE:</a:t>
            </a:r>
            <a:r>
              <a:rPr b="1" lang="en-US" sz="3300">
                <a:solidFill>
                  <a:srgbClr val="E05108"/>
                </a:solidFill>
                <a:latin typeface="Oswald"/>
                <a:ea typeface="Oswald"/>
                <a:cs typeface="Oswald"/>
                <a:sym typeface="Oswald"/>
              </a:rPr>
              <a:t> COMPLETING THE PROMISE</a:t>
            </a:r>
            <a:endParaRPr sz="1200">
              <a:solidFill>
                <a:srgbClr val="E05108"/>
              </a:solidFill>
              <a:latin typeface="Oswald"/>
              <a:ea typeface="Oswald"/>
              <a:cs typeface="Oswald"/>
              <a:sym typeface="Oswald"/>
            </a:endParaRPr>
          </a:p>
        </p:txBody>
      </p:sp>
      <p:sp>
        <p:nvSpPr>
          <p:cNvPr id="415" name="Google Shape;415;p55"/>
          <p:cNvSpPr txBox="1"/>
          <p:nvPr/>
        </p:nvSpPr>
        <p:spPr>
          <a:xfrm>
            <a:off x="3711525" y="956325"/>
            <a:ext cx="7908300" cy="440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600">
                <a:solidFill>
                  <a:srgbClr val="E05108"/>
                </a:solidFill>
                <a:latin typeface="Source Sans Pro"/>
                <a:ea typeface="Source Sans Pro"/>
                <a:cs typeface="Source Sans Pro"/>
                <a:sym typeface="Source Sans Pro"/>
              </a:rPr>
              <a:t>Today’s Goal(s)/ Purpose:</a:t>
            </a:r>
            <a:endParaRPr b="1" sz="2600">
              <a:solidFill>
                <a:srgbClr val="E05108"/>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800">
              <a:solidFill>
                <a:schemeClr val="accent1"/>
              </a:solidFill>
              <a:latin typeface="Source Sans Pro"/>
              <a:ea typeface="Source Sans Pro"/>
              <a:cs typeface="Source Sans Pro"/>
              <a:sym typeface="Source Sans Pro"/>
            </a:endParaRPr>
          </a:p>
          <a:p>
            <a:pPr indent="0" lvl="0" marL="0" rtl="0" algn="l">
              <a:lnSpc>
                <a:spcPct val="107916"/>
              </a:lnSpc>
              <a:spcBef>
                <a:spcPts val="0"/>
              </a:spcBef>
              <a:spcAft>
                <a:spcPts val="0"/>
              </a:spcAft>
              <a:buNone/>
            </a:pPr>
            <a:r>
              <a:rPr lang="en-US" sz="2400">
                <a:latin typeface="Source Sans Pro"/>
                <a:ea typeface="Source Sans Pro"/>
                <a:cs typeface="Source Sans Pro"/>
                <a:sym typeface="Source Sans Pro"/>
              </a:rPr>
              <a:t>Highlight ideas and actions being taken to support Latinx Student success in reaching workforce goals, </a:t>
            </a:r>
            <a:endParaRPr sz="2400">
              <a:latin typeface="Source Sans Pro"/>
              <a:ea typeface="Source Sans Pro"/>
              <a:cs typeface="Source Sans Pro"/>
              <a:sym typeface="Source Sans Pro"/>
            </a:endParaRPr>
          </a:p>
          <a:p>
            <a:pPr indent="0" lvl="0" marL="0" rtl="0" algn="l">
              <a:lnSpc>
                <a:spcPct val="107916"/>
              </a:lnSpc>
              <a:spcBef>
                <a:spcPts val="800"/>
              </a:spcBef>
              <a:spcAft>
                <a:spcPts val="0"/>
              </a:spcAft>
              <a:buNone/>
            </a:pPr>
            <a:r>
              <a:t/>
            </a:r>
            <a:endParaRPr sz="2400">
              <a:latin typeface="Source Sans Pro"/>
              <a:ea typeface="Source Sans Pro"/>
              <a:cs typeface="Source Sans Pro"/>
              <a:sym typeface="Source Sans Pro"/>
            </a:endParaRPr>
          </a:p>
          <a:p>
            <a:pPr indent="0" lvl="0" marL="0" rtl="0" algn="l">
              <a:lnSpc>
                <a:spcPct val="107916"/>
              </a:lnSpc>
              <a:spcBef>
                <a:spcPts val="800"/>
              </a:spcBef>
              <a:spcAft>
                <a:spcPts val="0"/>
              </a:spcAft>
              <a:buNone/>
            </a:pPr>
            <a:r>
              <a:rPr lang="en-US" sz="2400">
                <a:latin typeface="Source Sans Pro"/>
                <a:ea typeface="Source Sans Pro"/>
                <a:cs typeface="Source Sans Pro"/>
                <a:sym typeface="Source Sans Pro"/>
              </a:rPr>
              <a:t>Through short presentations and panel discussion unpack priority issues and challenges,   </a:t>
            </a:r>
            <a:endParaRPr sz="2400">
              <a:latin typeface="Source Sans Pro"/>
              <a:ea typeface="Source Sans Pro"/>
              <a:cs typeface="Source Sans Pro"/>
              <a:sym typeface="Source Sans Pro"/>
            </a:endParaRPr>
          </a:p>
          <a:p>
            <a:pPr indent="0" lvl="0" marL="0" rtl="0" algn="l">
              <a:lnSpc>
                <a:spcPct val="107916"/>
              </a:lnSpc>
              <a:spcBef>
                <a:spcPts val="800"/>
              </a:spcBef>
              <a:spcAft>
                <a:spcPts val="0"/>
              </a:spcAft>
              <a:buNone/>
            </a:pPr>
            <a:r>
              <a:t/>
            </a:r>
            <a:endParaRPr sz="2400">
              <a:latin typeface="Source Sans Pro"/>
              <a:ea typeface="Source Sans Pro"/>
              <a:cs typeface="Source Sans Pro"/>
              <a:sym typeface="Source Sans Pro"/>
            </a:endParaRPr>
          </a:p>
          <a:p>
            <a:pPr indent="0" lvl="0" marL="0" rtl="0" algn="l">
              <a:lnSpc>
                <a:spcPct val="107916"/>
              </a:lnSpc>
              <a:spcBef>
                <a:spcPts val="800"/>
              </a:spcBef>
              <a:spcAft>
                <a:spcPts val="800"/>
              </a:spcAft>
              <a:buNone/>
            </a:pPr>
            <a:r>
              <a:rPr lang="en-US" sz="2400">
                <a:latin typeface="Source Sans Pro"/>
                <a:ea typeface="Source Sans Pro"/>
                <a:cs typeface="Source Sans Pro"/>
                <a:sym typeface="Source Sans Pro"/>
              </a:rPr>
              <a:t>Spark ideas for further discussions and actions that can be taken at the local level to seed state impact.</a:t>
            </a:r>
            <a:endParaRPr sz="3000">
              <a:latin typeface="Source Sans Pro"/>
              <a:ea typeface="Source Sans Pro"/>
              <a:cs typeface="Source Sans Pro"/>
              <a:sym typeface="Source Sans Pro"/>
            </a:endParaRPr>
          </a:p>
        </p:txBody>
      </p:sp>
      <p:pic>
        <p:nvPicPr>
          <p:cNvPr id="416" name="Google Shape;416;p55"/>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pic>
        <p:nvPicPr>
          <p:cNvPr id="417" name="Google Shape;417;p55"/>
          <p:cNvPicPr preferRelativeResize="0"/>
          <p:nvPr/>
        </p:nvPicPr>
        <p:blipFill>
          <a:blip r:embed="rId5">
            <a:alphaModFix/>
          </a:blip>
          <a:stretch>
            <a:fillRect/>
          </a:stretch>
        </p:blipFill>
        <p:spPr>
          <a:xfrm rot="10800000">
            <a:off x="3480451" y="1752325"/>
            <a:ext cx="274700" cy="195000"/>
          </a:xfrm>
          <a:prstGeom prst="rect">
            <a:avLst/>
          </a:prstGeom>
          <a:noFill/>
          <a:ln>
            <a:noFill/>
          </a:ln>
        </p:spPr>
      </p:pic>
      <p:pic>
        <p:nvPicPr>
          <p:cNvPr id="418" name="Google Shape;418;p55"/>
          <p:cNvPicPr preferRelativeResize="0"/>
          <p:nvPr/>
        </p:nvPicPr>
        <p:blipFill>
          <a:blip r:embed="rId5">
            <a:alphaModFix/>
          </a:blip>
          <a:stretch>
            <a:fillRect/>
          </a:stretch>
        </p:blipFill>
        <p:spPr>
          <a:xfrm rot="10800000">
            <a:off x="3480451" y="3117450"/>
            <a:ext cx="274700" cy="195000"/>
          </a:xfrm>
          <a:prstGeom prst="rect">
            <a:avLst/>
          </a:prstGeom>
          <a:noFill/>
          <a:ln>
            <a:noFill/>
          </a:ln>
        </p:spPr>
      </p:pic>
      <p:pic>
        <p:nvPicPr>
          <p:cNvPr id="419" name="Google Shape;419;p55"/>
          <p:cNvPicPr preferRelativeResize="0"/>
          <p:nvPr/>
        </p:nvPicPr>
        <p:blipFill>
          <a:blip r:embed="rId5">
            <a:alphaModFix/>
          </a:blip>
          <a:stretch>
            <a:fillRect/>
          </a:stretch>
        </p:blipFill>
        <p:spPr>
          <a:xfrm rot="10800000">
            <a:off x="3480451" y="4495525"/>
            <a:ext cx="274700" cy="195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6"/>
          <p:cNvSpPr/>
          <p:nvPr/>
        </p:nvSpPr>
        <p:spPr>
          <a:xfrm>
            <a:off x="-111050" y="-55525"/>
            <a:ext cx="12397200" cy="571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 name="Google Shape;426;p56"/>
          <p:cNvPicPr preferRelativeResize="0"/>
          <p:nvPr/>
        </p:nvPicPr>
        <p:blipFill rotWithShape="1">
          <a:blip r:embed="rId3">
            <a:alphaModFix amt="23000"/>
          </a:blip>
          <a:srcRect b="14418" l="0" r="0" t="10562"/>
          <a:stretch/>
        </p:blipFill>
        <p:spPr>
          <a:xfrm>
            <a:off x="0" y="0"/>
            <a:ext cx="12192001" cy="5682401"/>
          </a:xfrm>
          <a:prstGeom prst="rect">
            <a:avLst/>
          </a:prstGeom>
          <a:noFill/>
          <a:ln>
            <a:noFill/>
          </a:ln>
        </p:spPr>
      </p:pic>
      <p:sp>
        <p:nvSpPr>
          <p:cNvPr id="427" name="Google Shape;427;p56"/>
          <p:cNvSpPr txBox="1"/>
          <p:nvPr>
            <p:ph type="title"/>
          </p:nvPr>
        </p:nvSpPr>
        <p:spPr>
          <a:xfrm>
            <a:off x="839788" y="457200"/>
            <a:ext cx="3932100" cy="1600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a:solidFill>
                  <a:srgbClr val="E05108"/>
                </a:solidFill>
              </a:rPr>
              <a:t>Sandra Sanchez</a:t>
            </a:r>
            <a:endParaRPr b="1">
              <a:solidFill>
                <a:srgbClr val="E05108"/>
              </a:solidFill>
            </a:endParaRPr>
          </a:p>
        </p:txBody>
      </p:sp>
      <p:sp>
        <p:nvSpPr>
          <p:cNvPr id="428" name="Google Shape;428;p56"/>
          <p:cNvSpPr txBox="1"/>
          <p:nvPr>
            <p:ph idx="12" type="sldNum"/>
          </p:nvPr>
        </p:nvSpPr>
        <p:spPr>
          <a:xfrm>
            <a:off x="8610600" y="611724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29" name="Google Shape;429;p56"/>
          <p:cNvSpPr/>
          <p:nvPr/>
        </p:nvSpPr>
        <p:spPr>
          <a:xfrm>
            <a:off x="6715976" y="772700"/>
            <a:ext cx="3582600" cy="44055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6"/>
          <p:cNvSpPr txBox="1"/>
          <p:nvPr>
            <p:ph idx="2" type="body"/>
          </p:nvPr>
        </p:nvSpPr>
        <p:spPr>
          <a:xfrm>
            <a:off x="839802" y="2057400"/>
            <a:ext cx="4477200" cy="3466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200">
                <a:solidFill>
                  <a:srgbClr val="434343"/>
                </a:solidFill>
              </a:rPr>
              <a:t>Assistant Vice Chancellor</a:t>
            </a:r>
            <a:endParaRPr sz="2200">
              <a:solidFill>
                <a:srgbClr val="434343"/>
              </a:solidFill>
            </a:endParaRPr>
          </a:p>
          <a:p>
            <a:pPr indent="0" lvl="0" marL="0" rtl="0" algn="l">
              <a:spcBef>
                <a:spcPts val="1000"/>
              </a:spcBef>
              <a:spcAft>
                <a:spcPts val="0"/>
              </a:spcAft>
              <a:buNone/>
            </a:pPr>
            <a:r>
              <a:rPr lang="en-US" sz="2200">
                <a:solidFill>
                  <a:srgbClr val="434343"/>
                </a:solidFill>
              </a:rPr>
              <a:t>Workforce &amp; Economic Development Division</a:t>
            </a:r>
            <a:endParaRPr sz="2200">
              <a:solidFill>
                <a:srgbClr val="434343"/>
              </a:solidFill>
            </a:endParaRPr>
          </a:p>
          <a:p>
            <a:pPr indent="0" lvl="0" marL="0" rtl="0" algn="l">
              <a:spcBef>
                <a:spcPts val="1000"/>
              </a:spcBef>
              <a:spcAft>
                <a:spcPts val="0"/>
              </a:spcAft>
              <a:buNone/>
            </a:pPr>
            <a:r>
              <a:rPr lang="en-US" sz="2200">
                <a:solidFill>
                  <a:srgbClr val="000000"/>
                </a:solidFill>
              </a:rPr>
              <a:t>California Community College Chancellor’s Office</a:t>
            </a:r>
            <a:endParaRPr sz="2200">
              <a:solidFill>
                <a:srgbClr val="000000"/>
              </a:solidFill>
            </a:endParaRPr>
          </a:p>
        </p:txBody>
      </p:sp>
      <p:pic>
        <p:nvPicPr>
          <p:cNvPr id="431" name="Google Shape;431;p56"/>
          <p:cNvPicPr preferRelativeResize="0"/>
          <p:nvPr/>
        </p:nvPicPr>
        <p:blipFill>
          <a:blip r:embed="rId4">
            <a:alphaModFix/>
          </a:blip>
          <a:stretch>
            <a:fillRect/>
          </a:stretch>
        </p:blipFill>
        <p:spPr>
          <a:xfrm>
            <a:off x="2100425" y="5924850"/>
            <a:ext cx="1930375" cy="804200"/>
          </a:xfrm>
          <a:prstGeom prst="rect">
            <a:avLst/>
          </a:prstGeom>
          <a:noFill/>
          <a:ln>
            <a:noFill/>
          </a:ln>
          <a:effectLst>
            <a:outerShdw blurRad="57150" rotWithShape="0" algn="bl" dir="5400000" dist="19050">
              <a:srgbClr val="000000">
                <a:alpha val="64000"/>
              </a:srgbClr>
            </a:outerShdw>
          </a:effectLst>
        </p:spPr>
      </p:pic>
      <p:pic>
        <p:nvPicPr>
          <p:cNvPr id="432" name="Google Shape;432;p56"/>
          <p:cNvPicPr preferRelativeResize="0"/>
          <p:nvPr/>
        </p:nvPicPr>
        <p:blipFill>
          <a:blip r:embed="rId5">
            <a:alphaModFix/>
          </a:blip>
          <a:stretch>
            <a:fillRect/>
          </a:stretch>
        </p:blipFill>
        <p:spPr>
          <a:xfrm>
            <a:off x="6150513" y="618688"/>
            <a:ext cx="4713525" cy="4713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7"/>
          <p:cNvSpPr txBox="1"/>
          <p:nvPr>
            <p:ph idx="12" type="sldNum"/>
          </p:nvPr>
        </p:nvSpPr>
        <p:spPr>
          <a:xfrm>
            <a:off x="8610600" y="6117246"/>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53575A"/>
              </a:buClr>
              <a:buSzPts val="1200"/>
              <a:buFont typeface="Source Sans Pro"/>
              <a:buNone/>
            </a:pPr>
            <a:fld id="{00000000-1234-1234-1234-123412341234}" type="slidenum">
              <a:rPr b="0" i="0" lang="en-US" sz="1200" u="none" cap="none" strike="noStrike">
                <a:solidFill>
                  <a:srgbClr val="53575A"/>
                </a:solidFill>
                <a:latin typeface="Source Sans Pro"/>
                <a:ea typeface="Source Sans Pro"/>
                <a:cs typeface="Source Sans Pro"/>
                <a:sym typeface="Source Sans Pro"/>
              </a:rPr>
              <a:t>‹#›</a:t>
            </a:fld>
            <a:endParaRPr b="0" i="0" sz="1200" u="none" cap="none" strike="noStrike">
              <a:solidFill>
                <a:srgbClr val="53575A"/>
              </a:solidFill>
              <a:latin typeface="Source Sans Pro"/>
              <a:ea typeface="Source Sans Pro"/>
              <a:cs typeface="Source Sans Pro"/>
              <a:sym typeface="Source Sans Pro"/>
            </a:endParaRPr>
          </a:p>
        </p:txBody>
      </p:sp>
      <p:sp>
        <p:nvSpPr>
          <p:cNvPr id="439" name="Google Shape;439;p57"/>
          <p:cNvSpPr txBox="1"/>
          <p:nvPr>
            <p:ph type="title"/>
          </p:nvPr>
        </p:nvSpPr>
        <p:spPr>
          <a:xfrm>
            <a:off x="1064557" y="85068"/>
            <a:ext cx="5033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4800"/>
              <a:buFont typeface="Source Sans Pro"/>
              <a:buNone/>
            </a:pPr>
            <a:r>
              <a:rPr lang="en-US" sz="4800">
                <a:solidFill>
                  <a:srgbClr val="000000"/>
                </a:solidFill>
              </a:rPr>
              <a:t>Vision</a:t>
            </a:r>
            <a:r>
              <a:rPr lang="en-US">
                <a:solidFill>
                  <a:srgbClr val="000000"/>
                </a:solidFill>
              </a:rPr>
              <a:t> Goals</a:t>
            </a:r>
            <a:endParaRPr/>
          </a:p>
        </p:txBody>
      </p:sp>
      <p:sp>
        <p:nvSpPr>
          <p:cNvPr id="440" name="Google Shape;440;p57"/>
          <p:cNvSpPr/>
          <p:nvPr/>
        </p:nvSpPr>
        <p:spPr>
          <a:xfrm>
            <a:off x="734961" y="1397675"/>
            <a:ext cx="4975200" cy="4155000"/>
          </a:xfrm>
          <a:prstGeom prst="rect">
            <a:avLst/>
          </a:prstGeom>
          <a:solidFill>
            <a:schemeClr val="lt1"/>
          </a:solidFill>
          <a:ln>
            <a:noFill/>
          </a:ln>
        </p:spPr>
        <p:txBody>
          <a:bodyPr anchorCtr="0" anchor="t" bIns="45700" lIns="91425" spcFirstLastPara="1" rIns="91425" wrap="square" tIns="45700">
            <a:noAutofit/>
          </a:bodyPr>
          <a:lstStyle/>
          <a:p>
            <a:pPr indent="-514350" lvl="0" marL="514350" marR="0" rtl="0" algn="l">
              <a:spcBef>
                <a:spcPts val="0"/>
              </a:spcBef>
              <a:spcAft>
                <a:spcPts val="0"/>
              </a:spcAft>
              <a:buClr>
                <a:srgbClr val="000000"/>
              </a:buClr>
              <a:buSzPts val="2400"/>
              <a:buFont typeface="Source Sans Pro"/>
              <a:buAutoNum type="arabicPeriod"/>
            </a:pPr>
            <a:r>
              <a:rPr b="1" i="0" lang="en-US" sz="2400" u="none" cap="none" strike="noStrike">
                <a:solidFill>
                  <a:srgbClr val="000000"/>
                </a:solidFill>
                <a:latin typeface="Source Sans Pro"/>
                <a:ea typeface="Source Sans Pro"/>
                <a:cs typeface="Source Sans Pro"/>
                <a:sym typeface="Source Sans Pro"/>
              </a:rPr>
              <a:t>Increase credential obtainment by 20%</a:t>
            </a:r>
            <a:endParaRPr>
              <a:latin typeface="Source Sans Pro"/>
              <a:ea typeface="Source Sans Pro"/>
              <a:cs typeface="Source Sans Pro"/>
              <a:sym typeface="Source Sans Pro"/>
            </a:endParaRPr>
          </a:p>
          <a:p>
            <a:pPr indent="-514350" lvl="0" marL="514350" marR="0" rtl="0" algn="l">
              <a:spcBef>
                <a:spcPts val="0"/>
              </a:spcBef>
              <a:spcAft>
                <a:spcPts val="0"/>
              </a:spcAft>
              <a:buClr>
                <a:srgbClr val="000000"/>
              </a:buClr>
              <a:buSzPts val="2400"/>
              <a:buFont typeface="Source Sans Pro"/>
              <a:buAutoNum type="arabicPeriod"/>
            </a:pPr>
            <a:r>
              <a:rPr b="1" i="0" lang="en-US" sz="2400" u="none" cap="none" strike="noStrike">
                <a:solidFill>
                  <a:srgbClr val="000000"/>
                </a:solidFill>
                <a:latin typeface="Source Sans Pro"/>
                <a:ea typeface="Source Sans Pro"/>
                <a:cs typeface="Source Sans Pro"/>
                <a:sym typeface="Source Sans Pro"/>
              </a:rPr>
              <a:t>Increase transfer by 35% to UC and CSU</a:t>
            </a:r>
            <a:endParaRPr>
              <a:latin typeface="Source Sans Pro"/>
              <a:ea typeface="Source Sans Pro"/>
              <a:cs typeface="Source Sans Pro"/>
              <a:sym typeface="Source Sans Pro"/>
            </a:endParaRPr>
          </a:p>
          <a:p>
            <a:pPr indent="-514350" lvl="0" marL="514350" marR="0" rtl="0" algn="l">
              <a:spcBef>
                <a:spcPts val="0"/>
              </a:spcBef>
              <a:spcAft>
                <a:spcPts val="0"/>
              </a:spcAft>
              <a:buClr>
                <a:srgbClr val="000000"/>
              </a:buClr>
              <a:buSzPts val="2400"/>
              <a:buFont typeface="Source Sans Pro"/>
              <a:buAutoNum type="arabicPeriod"/>
            </a:pPr>
            <a:r>
              <a:rPr b="1" i="0" lang="en-US" sz="2400" u="none" cap="none" strike="noStrike">
                <a:solidFill>
                  <a:srgbClr val="000000"/>
                </a:solidFill>
                <a:latin typeface="Source Sans Pro"/>
                <a:ea typeface="Source Sans Pro"/>
                <a:cs typeface="Source Sans Pro"/>
                <a:sym typeface="Source Sans Pro"/>
              </a:rPr>
              <a:t>Decrease average unit obtainment for a degree to 79</a:t>
            </a:r>
            <a:endParaRPr>
              <a:latin typeface="Source Sans Pro"/>
              <a:ea typeface="Source Sans Pro"/>
              <a:cs typeface="Source Sans Pro"/>
              <a:sym typeface="Source Sans Pro"/>
            </a:endParaRPr>
          </a:p>
          <a:p>
            <a:pPr indent="-514350" lvl="0" marL="514350" marR="0" rtl="0" algn="l">
              <a:spcBef>
                <a:spcPts val="0"/>
              </a:spcBef>
              <a:spcAft>
                <a:spcPts val="0"/>
              </a:spcAft>
              <a:buClr>
                <a:srgbClr val="000000"/>
              </a:buClr>
              <a:buSzPts val="2400"/>
              <a:buFont typeface="Source Sans Pro"/>
              <a:buAutoNum type="arabicPeriod"/>
            </a:pPr>
            <a:r>
              <a:rPr b="1" i="0" lang="en-US" sz="2400" u="none" cap="none" strike="noStrike">
                <a:solidFill>
                  <a:srgbClr val="000000"/>
                </a:solidFill>
                <a:latin typeface="Source Sans Pro"/>
                <a:ea typeface="Source Sans Pro"/>
                <a:cs typeface="Source Sans Pro"/>
                <a:sym typeface="Source Sans Pro"/>
              </a:rPr>
              <a:t>Increase employment for CE students to 76% in their field of study</a:t>
            </a:r>
            <a:endParaRPr>
              <a:latin typeface="Source Sans Pro"/>
              <a:ea typeface="Source Sans Pro"/>
              <a:cs typeface="Source Sans Pro"/>
              <a:sym typeface="Source Sans Pro"/>
            </a:endParaRPr>
          </a:p>
          <a:p>
            <a:pPr indent="-514350" lvl="0" marL="514350" marR="0" rtl="0" algn="l">
              <a:spcBef>
                <a:spcPts val="0"/>
              </a:spcBef>
              <a:spcAft>
                <a:spcPts val="0"/>
              </a:spcAft>
              <a:buClr>
                <a:srgbClr val="000000"/>
              </a:buClr>
              <a:buSzPts val="2400"/>
              <a:buFont typeface="Source Sans Pro"/>
              <a:buAutoNum type="arabicPeriod"/>
            </a:pPr>
            <a:r>
              <a:rPr b="1" i="0" lang="en-US" sz="2400" u="none" cap="none" strike="noStrike">
                <a:solidFill>
                  <a:srgbClr val="000000"/>
                </a:solidFill>
                <a:latin typeface="Source Sans Pro"/>
                <a:ea typeface="Source Sans Pro"/>
                <a:cs typeface="Source Sans Pro"/>
                <a:sym typeface="Source Sans Pro"/>
              </a:rPr>
              <a:t>Reduce and erase equity gaps</a:t>
            </a:r>
            <a:endParaRPr>
              <a:latin typeface="Source Sans Pro"/>
              <a:ea typeface="Source Sans Pro"/>
              <a:cs typeface="Source Sans Pro"/>
              <a:sym typeface="Source Sans Pro"/>
            </a:endParaRPr>
          </a:p>
          <a:p>
            <a:pPr indent="-514350" lvl="0" marL="514350" marR="0" rtl="0" algn="l">
              <a:spcBef>
                <a:spcPts val="0"/>
              </a:spcBef>
              <a:spcAft>
                <a:spcPts val="0"/>
              </a:spcAft>
              <a:buClr>
                <a:srgbClr val="000000"/>
              </a:buClr>
              <a:buSzPts val="2400"/>
              <a:buFont typeface="Source Sans Pro"/>
              <a:buAutoNum type="arabicPeriod"/>
            </a:pPr>
            <a:r>
              <a:rPr b="1" i="0" lang="en-US" sz="2400" u="none" cap="none" strike="noStrike">
                <a:solidFill>
                  <a:srgbClr val="000000"/>
                </a:solidFill>
                <a:latin typeface="Source Sans Pro"/>
                <a:ea typeface="Source Sans Pro"/>
                <a:cs typeface="Source Sans Pro"/>
                <a:sym typeface="Source Sans Pro"/>
              </a:rPr>
              <a:t>Reduce regional gaps</a:t>
            </a:r>
            <a:endParaRPr>
              <a:latin typeface="Source Sans Pro"/>
              <a:ea typeface="Source Sans Pro"/>
              <a:cs typeface="Source Sans Pro"/>
              <a:sym typeface="Source Sans Pro"/>
            </a:endParaRPr>
          </a:p>
        </p:txBody>
      </p:sp>
      <p:sp>
        <p:nvSpPr>
          <p:cNvPr id="441" name="Google Shape;441;p57"/>
          <p:cNvSpPr/>
          <p:nvPr/>
        </p:nvSpPr>
        <p:spPr>
          <a:xfrm>
            <a:off x="7023756" y="345364"/>
            <a:ext cx="4542503"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400" u="none" cap="none" strike="noStrike">
                <a:solidFill>
                  <a:srgbClr val="002F6D"/>
                </a:solidFill>
                <a:latin typeface="Source Sans Pro"/>
                <a:ea typeface="Source Sans Pro"/>
                <a:cs typeface="Source Sans Pro"/>
                <a:sym typeface="Source Sans Pro"/>
              </a:rPr>
              <a:t>Commitments</a:t>
            </a:r>
            <a:endParaRPr sz="4400">
              <a:solidFill>
                <a:schemeClr val="dk1"/>
              </a:solidFill>
              <a:latin typeface="Source Sans Pro"/>
              <a:ea typeface="Source Sans Pro"/>
              <a:cs typeface="Source Sans Pro"/>
              <a:sym typeface="Source Sans Pro"/>
            </a:endParaRPr>
          </a:p>
        </p:txBody>
      </p:sp>
      <p:pic>
        <p:nvPicPr>
          <p:cNvPr id="442" name="Google Shape;442;p57"/>
          <p:cNvPicPr preferRelativeResize="0"/>
          <p:nvPr/>
        </p:nvPicPr>
        <p:blipFill rotWithShape="1">
          <a:blip r:embed="rId3">
            <a:alphaModFix/>
          </a:blip>
          <a:srcRect b="0" l="0" r="0" t="0"/>
          <a:stretch/>
        </p:blipFill>
        <p:spPr>
          <a:xfrm>
            <a:off x="7467824" y="959140"/>
            <a:ext cx="4060272" cy="5294176"/>
          </a:xfrm>
          <a:prstGeom prst="rect">
            <a:avLst/>
          </a:prstGeom>
          <a:noFill/>
          <a:ln>
            <a:noFill/>
          </a:ln>
        </p:spPr>
      </p:pic>
      <p:sp>
        <p:nvSpPr>
          <p:cNvPr id="443" name="Google Shape;443;p57"/>
          <p:cNvSpPr/>
          <p:nvPr/>
        </p:nvSpPr>
        <p:spPr>
          <a:xfrm>
            <a:off x="6710516" y="1324429"/>
            <a:ext cx="5168984" cy="4358757"/>
          </a:xfrm>
          <a:prstGeom prst="rect">
            <a:avLst/>
          </a:prstGeom>
          <a:noFill/>
          <a:ln>
            <a:noFill/>
          </a:ln>
        </p:spPr>
        <p:txBody>
          <a:bodyPr anchorCtr="0" anchor="t" bIns="45700" lIns="91425" spcFirstLastPara="1" rIns="91425" wrap="square" tIns="45700">
            <a:noAutofit/>
          </a:bodyPr>
          <a:lstStyle/>
          <a:p>
            <a:pPr indent="-457200" lvl="0" marL="457200" marR="0" rtl="0" algn="l">
              <a:lnSpc>
                <a:spcPct val="114000"/>
              </a:lnSpc>
              <a:spcBef>
                <a:spcPts val="0"/>
              </a:spcBef>
              <a:spcAft>
                <a:spcPts val="0"/>
              </a:spcAft>
              <a:buClr>
                <a:srgbClr val="000000"/>
              </a:buClr>
              <a:buSzPts val="2400"/>
              <a:buFont typeface="Source Sans Pro"/>
              <a:buAutoNum type="arabicPeriod"/>
            </a:pPr>
            <a:r>
              <a:rPr lang="en-US" sz="2400">
                <a:solidFill>
                  <a:srgbClr val="000000"/>
                </a:solidFill>
                <a:latin typeface="Source Sans Pro"/>
                <a:ea typeface="Source Sans Pro"/>
                <a:cs typeface="Source Sans Pro"/>
                <a:sym typeface="Source Sans Pro"/>
              </a:rPr>
              <a:t>Focus on students’ goals </a:t>
            </a:r>
            <a:endParaRPr>
              <a:latin typeface="Source Sans Pro"/>
              <a:ea typeface="Source Sans Pro"/>
              <a:cs typeface="Source Sans Pro"/>
              <a:sym typeface="Source Sans Pro"/>
            </a:endParaRPr>
          </a:p>
          <a:p>
            <a:pPr indent="-457200" lvl="0" marL="457200" marR="0" rtl="0" algn="l">
              <a:lnSpc>
                <a:spcPct val="114000"/>
              </a:lnSpc>
              <a:spcBef>
                <a:spcPts val="1200"/>
              </a:spcBef>
              <a:spcAft>
                <a:spcPts val="0"/>
              </a:spcAft>
              <a:buClr>
                <a:srgbClr val="000000"/>
              </a:buClr>
              <a:buSzPts val="2400"/>
              <a:buFont typeface="Source Sans Pro"/>
              <a:buAutoNum type="arabicPeriod"/>
            </a:pPr>
            <a:r>
              <a:rPr lang="en-US" sz="2400">
                <a:solidFill>
                  <a:srgbClr val="000000"/>
                </a:solidFill>
                <a:latin typeface="Source Sans Pro"/>
                <a:ea typeface="Source Sans Pro"/>
                <a:cs typeface="Source Sans Pro"/>
                <a:sym typeface="Source Sans Pro"/>
              </a:rPr>
              <a:t>Design with the students’</a:t>
            </a:r>
            <a:br>
              <a:rPr lang="en-US" sz="2400">
                <a:solidFill>
                  <a:srgbClr val="000000"/>
                </a:solidFill>
                <a:latin typeface="Source Sans Pro"/>
                <a:ea typeface="Source Sans Pro"/>
                <a:cs typeface="Source Sans Pro"/>
                <a:sym typeface="Source Sans Pro"/>
              </a:rPr>
            </a:br>
            <a:r>
              <a:rPr lang="en-US" sz="2400">
                <a:solidFill>
                  <a:srgbClr val="000000"/>
                </a:solidFill>
                <a:latin typeface="Source Sans Pro"/>
                <a:ea typeface="Source Sans Pro"/>
                <a:cs typeface="Source Sans Pro"/>
                <a:sym typeface="Source Sans Pro"/>
              </a:rPr>
              <a:t>experience in mind</a:t>
            </a:r>
            <a:endParaRPr>
              <a:latin typeface="Source Sans Pro"/>
              <a:ea typeface="Source Sans Pro"/>
              <a:cs typeface="Source Sans Pro"/>
              <a:sym typeface="Source Sans Pro"/>
            </a:endParaRPr>
          </a:p>
          <a:p>
            <a:pPr indent="-457200" lvl="0" marL="457200" marR="0" rtl="0" algn="l">
              <a:lnSpc>
                <a:spcPct val="114000"/>
              </a:lnSpc>
              <a:spcBef>
                <a:spcPts val="1200"/>
              </a:spcBef>
              <a:spcAft>
                <a:spcPts val="0"/>
              </a:spcAft>
              <a:buClr>
                <a:srgbClr val="000000"/>
              </a:buClr>
              <a:buSzPts val="2400"/>
              <a:buFont typeface="Source Sans Pro"/>
              <a:buAutoNum type="arabicPeriod"/>
            </a:pPr>
            <a:r>
              <a:rPr lang="en-US" sz="2400">
                <a:solidFill>
                  <a:srgbClr val="000000"/>
                </a:solidFill>
                <a:latin typeface="Source Sans Pro"/>
                <a:ea typeface="Source Sans Pro"/>
                <a:cs typeface="Source Sans Pro"/>
                <a:sym typeface="Source Sans Pro"/>
              </a:rPr>
              <a:t>High expectations and high support</a:t>
            </a:r>
            <a:endParaRPr>
              <a:latin typeface="Source Sans Pro"/>
              <a:ea typeface="Source Sans Pro"/>
              <a:cs typeface="Source Sans Pro"/>
              <a:sym typeface="Source Sans Pro"/>
            </a:endParaRPr>
          </a:p>
          <a:p>
            <a:pPr indent="-457200" lvl="0" marL="457200" marR="0" rtl="0" algn="l">
              <a:lnSpc>
                <a:spcPct val="114000"/>
              </a:lnSpc>
              <a:spcBef>
                <a:spcPts val="1200"/>
              </a:spcBef>
              <a:spcAft>
                <a:spcPts val="0"/>
              </a:spcAft>
              <a:buClr>
                <a:srgbClr val="000000"/>
              </a:buClr>
              <a:buSzPts val="2400"/>
              <a:buFont typeface="Source Sans Pro"/>
              <a:buAutoNum type="arabicPeriod"/>
            </a:pPr>
            <a:r>
              <a:rPr lang="en-US" sz="2400">
                <a:solidFill>
                  <a:srgbClr val="000000"/>
                </a:solidFill>
                <a:latin typeface="Source Sans Pro"/>
                <a:ea typeface="Source Sans Pro"/>
                <a:cs typeface="Source Sans Pro"/>
                <a:sym typeface="Source Sans Pro"/>
              </a:rPr>
              <a:t>Foster use of data and evidence</a:t>
            </a:r>
            <a:endParaRPr>
              <a:latin typeface="Source Sans Pro"/>
              <a:ea typeface="Source Sans Pro"/>
              <a:cs typeface="Source Sans Pro"/>
              <a:sym typeface="Source Sans Pro"/>
            </a:endParaRPr>
          </a:p>
          <a:p>
            <a:pPr indent="-457200" lvl="0" marL="457200" marR="0" rtl="0" algn="l">
              <a:lnSpc>
                <a:spcPct val="114000"/>
              </a:lnSpc>
              <a:spcBef>
                <a:spcPts val="1200"/>
              </a:spcBef>
              <a:spcAft>
                <a:spcPts val="0"/>
              </a:spcAft>
              <a:buClr>
                <a:srgbClr val="000000"/>
              </a:buClr>
              <a:buSzPts val="2400"/>
              <a:buFont typeface="Source Sans Pro"/>
              <a:buAutoNum type="arabicPeriod"/>
            </a:pPr>
            <a:r>
              <a:rPr lang="en-US" sz="2400">
                <a:solidFill>
                  <a:srgbClr val="000000"/>
                </a:solidFill>
                <a:latin typeface="Source Sans Pro"/>
                <a:ea typeface="Source Sans Pro"/>
                <a:cs typeface="Source Sans Pro"/>
                <a:sym typeface="Source Sans Pro"/>
              </a:rPr>
              <a:t>Own student performance</a:t>
            </a:r>
            <a:endParaRPr>
              <a:latin typeface="Source Sans Pro"/>
              <a:ea typeface="Source Sans Pro"/>
              <a:cs typeface="Source Sans Pro"/>
              <a:sym typeface="Source Sans Pro"/>
            </a:endParaRPr>
          </a:p>
          <a:p>
            <a:pPr indent="-457200" lvl="0" marL="457200" marR="0" rtl="0" algn="l">
              <a:lnSpc>
                <a:spcPct val="114000"/>
              </a:lnSpc>
              <a:spcBef>
                <a:spcPts val="1200"/>
              </a:spcBef>
              <a:spcAft>
                <a:spcPts val="0"/>
              </a:spcAft>
              <a:buClr>
                <a:srgbClr val="000000"/>
              </a:buClr>
              <a:buSzPts val="2400"/>
              <a:buFont typeface="Source Sans Pro"/>
              <a:buAutoNum type="arabicPeriod"/>
            </a:pPr>
            <a:r>
              <a:rPr lang="en-US" sz="2400">
                <a:solidFill>
                  <a:srgbClr val="000000"/>
                </a:solidFill>
                <a:latin typeface="Source Sans Pro"/>
                <a:ea typeface="Source Sans Pro"/>
                <a:cs typeface="Source Sans Pro"/>
                <a:sym typeface="Source Sans Pro"/>
              </a:rPr>
              <a:t>Thoughtful innovation and action</a:t>
            </a:r>
            <a:endParaRPr>
              <a:latin typeface="Source Sans Pro"/>
              <a:ea typeface="Source Sans Pro"/>
              <a:cs typeface="Source Sans Pro"/>
              <a:sym typeface="Source Sans Pro"/>
            </a:endParaRPr>
          </a:p>
          <a:p>
            <a:pPr indent="-457200" lvl="0" marL="457200" marR="0" rtl="0" algn="l">
              <a:lnSpc>
                <a:spcPct val="114000"/>
              </a:lnSpc>
              <a:spcBef>
                <a:spcPts val="1200"/>
              </a:spcBef>
              <a:spcAft>
                <a:spcPts val="0"/>
              </a:spcAft>
              <a:buClr>
                <a:srgbClr val="000000"/>
              </a:buClr>
              <a:buSzPts val="2400"/>
              <a:buFont typeface="Source Sans Pro"/>
              <a:buAutoNum type="arabicPeriod"/>
            </a:pPr>
            <a:r>
              <a:rPr lang="en-US" sz="2400">
                <a:solidFill>
                  <a:srgbClr val="000000"/>
                </a:solidFill>
                <a:latin typeface="Source Sans Pro"/>
                <a:ea typeface="Source Sans Pro"/>
                <a:cs typeface="Source Sans Pro"/>
                <a:sym typeface="Source Sans Pro"/>
              </a:rPr>
              <a:t>Cross-system partnership </a:t>
            </a:r>
            <a:endParaRPr>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xmlns:r="http://schemas.openxmlformats.org/officeDocument/2006/relationships" name="California Community Colleges - Primary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alifornia Community Colleges - Primary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alifornia Community Colleges - Primary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